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4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0"/>
  </p:notesMasterIdLst>
  <p:sldIdLst>
    <p:sldId id="256" r:id="rId2"/>
    <p:sldId id="490" r:id="rId3"/>
    <p:sldId id="491" r:id="rId4"/>
    <p:sldId id="479" r:id="rId5"/>
    <p:sldId id="480" r:id="rId6"/>
    <p:sldId id="304" r:id="rId7"/>
    <p:sldId id="306" r:id="rId8"/>
    <p:sldId id="307" r:id="rId9"/>
    <p:sldId id="484" r:id="rId10"/>
    <p:sldId id="485" r:id="rId11"/>
    <p:sldId id="308" r:id="rId12"/>
    <p:sldId id="260" r:id="rId13"/>
    <p:sldId id="379" r:id="rId14"/>
    <p:sldId id="259" r:id="rId15"/>
    <p:sldId id="483" r:id="rId16"/>
    <p:sldId id="482" r:id="rId17"/>
    <p:sldId id="384" r:id="rId18"/>
    <p:sldId id="383" r:id="rId19"/>
    <p:sldId id="262" r:id="rId20"/>
    <p:sldId id="457" r:id="rId21"/>
    <p:sldId id="458" r:id="rId22"/>
    <p:sldId id="459" r:id="rId23"/>
    <p:sldId id="268" r:id="rId24"/>
    <p:sldId id="460" r:id="rId25"/>
    <p:sldId id="487" r:id="rId26"/>
    <p:sldId id="265" r:id="rId27"/>
    <p:sldId id="269" r:id="rId28"/>
    <p:sldId id="295" r:id="rId29"/>
    <p:sldId id="270" r:id="rId30"/>
    <p:sldId id="386" r:id="rId31"/>
    <p:sldId id="387" r:id="rId32"/>
    <p:sldId id="388" r:id="rId33"/>
    <p:sldId id="389" r:id="rId34"/>
    <p:sldId id="390" r:id="rId35"/>
    <p:sldId id="391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0" r:id="rId45"/>
    <p:sldId id="272" r:id="rId46"/>
    <p:sldId id="273" r:id="rId47"/>
    <p:sldId id="462" r:id="rId48"/>
    <p:sldId id="393" r:id="rId49"/>
    <p:sldId id="392" r:id="rId50"/>
    <p:sldId id="463" r:id="rId51"/>
    <p:sldId id="400" r:id="rId52"/>
    <p:sldId id="401" r:id="rId53"/>
    <p:sldId id="464" r:id="rId54"/>
    <p:sldId id="407" r:id="rId55"/>
    <p:sldId id="408" r:id="rId56"/>
    <p:sldId id="409" r:id="rId57"/>
    <p:sldId id="302" r:id="rId58"/>
    <p:sldId id="301" r:id="rId59"/>
    <p:sldId id="313" r:id="rId60"/>
    <p:sldId id="316" r:id="rId61"/>
    <p:sldId id="318" r:id="rId62"/>
    <p:sldId id="319" r:id="rId63"/>
    <p:sldId id="320" r:id="rId64"/>
    <p:sldId id="465" r:id="rId65"/>
    <p:sldId id="326" r:id="rId66"/>
    <p:sldId id="420" r:id="rId67"/>
    <p:sldId id="329" r:id="rId68"/>
    <p:sldId id="330" r:id="rId69"/>
    <p:sldId id="421" r:id="rId70"/>
    <p:sldId id="331" r:id="rId71"/>
    <p:sldId id="332" r:id="rId72"/>
    <p:sldId id="333" r:id="rId73"/>
    <p:sldId id="466" r:id="rId74"/>
    <p:sldId id="335" r:id="rId75"/>
    <p:sldId id="337" r:id="rId76"/>
    <p:sldId id="467" r:id="rId77"/>
    <p:sldId id="338" r:id="rId78"/>
    <p:sldId id="339" r:id="rId79"/>
    <p:sldId id="340" r:id="rId80"/>
    <p:sldId id="341" r:id="rId81"/>
    <p:sldId id="424" r:id="rId82"/>
    <p:sldId id="423" r:id="rId83"/>
    <p:sldId id="343" r:id="rId84"/>
    <p:sldId id="344" r:id="rId85"/>
    <p:sldId id="345" r:id="rId86"/>
    <p:sldId id="346" r:id="rId87"/>
    <p:sldId id="425" r:id="rId88"/>
    <p:sldId id="334" r:id="rId89"/>
    <p:sldId id="468" r:id="rId90"/>
    <p:sldId id="469" r:id="rId91"/>
    <p:sldId id="426" r:id="rId92"/>
    <p:sldId id="427" r:id="rId93"/>
    <p:sldId id="428" r:id="rId94"/>
    <p:sldId id="350" r:id="rId95"/>
    <p:sldId id="473" r:id="rId96"/>
    <p:sldId id="352" r:id="rId97"/>
    <p:sldId id="353" r:id="rId98"/>
    <p:sldId id="478" r:id="rId99"/>
    <p:sldId id="475" r:id="rId100"/>
    <p:sldId id="476" r:id="rId101"/>
    <p:sldId id="455" r:id="rId102"/>
    <p:sldId id="358" r:id="rId103"/>
    <p:sldId id="357" r:id="rId104"/>
    <p:sldId id="359" r:id="rId105"/>
    <p:sldId id="360" r:id="rId106"/>
    <p:sldId id="364" r:id="rId107"/>
    <p:sldId id="477" r:id="rId108"/>
    <p:sldId id="435" r:id="rId109"/>
    <p:sldId id="444" r:id="rId110"/>
    <p:sldId id="445" r:id="rId111"/>
    <p:sldId id="446" r:id="rId112"/>
    <p:sldId id="449" r:id="rId113"/>
    <p:sldId id="450" r:id="rId114"/>
    <p:sldId id="451" r:id="rId115"/>
    <p:sldId id="452" r:id="rId116"/>
    <p:sldId id="436" r:id="rId117"/>
    <p:sldId id="371" r:id="rId118"/>
    <p:sldId id="372" r:id="rId119"/>
    <p:sldId id="373" r:id="rId120"/>
    <p:sldId id="374" r:id="rId121"/>
    <p:sldId id="375" r:id="rId122"/>
    <p:sldId id="376" r:id="rId123"/>
    <p:sldId id="488" r:id="rId124"/>
    <p:sldId id="489" r:id="rId125"/>
    <p:sldId id="493" r:id="rId126"/>
    <p:sldId id="377" r:id="rId127"/>
    <p:sldId id="378" r:id="rId128"/>
    <p:sldId id="494" r:id="rId129"/>
  </p:sldIdLst>
  <p:sldSz cx="9144000" cy="6858000" type="screen4x3"/>
  <p:notesSz cx="67945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FF3300"/>
    <a:srgbClr val="4D7400"/>
    <a:srgbClr val="006600"/>
    <a:srgbClr val="FF0000"/>
    <a:srgbClr val="CC0099"/>
    <a:srgbClr val="339966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77027" autoAdjust="0"/>
  </p:normalViewPr>
  <p:slideViewPr>
    <p:cSldViewPr>
      <p:cViewPr>
        <p:scale>
          <a:sx n="80" d="100"/>
          <a:sy n="8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dirty="0">
            <a:latin typeface="Arial" pitchFamily="34" charset="0"/>
            <a:cs typeface="Arial" pitchFamily="34" charset="0"/>
          </a:endParaRP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III</a:t>
          </a:r>
          <a:r>
            <a:rPr lang="en-US" b="1" dirty="0" smtClean="0">
              <a:latin typeface="Arial" pitchFamily="34" charset="0"/>
              <a:cs typeface="Arial" pitchFamily="34" charset="0"/>
            </a:rPr>
            <a:t>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5608-F722-4C50-A604-D4A8088B3C52}" type="pres">
      <dgm:prSet presAssocID="{AC1508DF-ECF7-4D0C-8976-7E7F15FBF40D}" presName="parentText" presStyleLbl="node1" presStyleIdx="0" presStyleCnt="4" custLinFactY="-2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LinFactNeighborY="-6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LinFactNeighborY="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4AFF-BE05-4E75-BA4D-43614F6C4FFB}" type="pres">
      <dgm:prSet presAssocID="{D90E34C2-A4FA-4375-B527-9784E035028A}" presName="childText" presStyleLbl="revTx" presStyleIdx="0" presStyleCnt="1" custScaleY="105023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2E60-155B-45B6-8CA3-F1BDCFF20623}" type="pres">
      <dgm:prSet presAssocID="{78E277B1-706C-4771-8153-064EB254E3E7}" presName="parentText" presStyleLbl="node1" presStyleIdx="3" presStyleCnt="4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CB183-013A-4DBC-801F-D4B9DF1142E4}" type="presOf" srcId="{78E277B1-706C-4771-8153-064EB254E3E7}" destId="{536C2E60-155B-45B6-8CA3-F1BDCFF20623}" srcOrd="0" destOrd="0" presId="urn:microsoft.com/office/officeart/2005/8/layout/vList2"/>
    <dgm:cxn modelId="{D62365B8-360C-4336-A3B8-91E3D9900DEE}" type="presOf" srcId="{85CB2EAC-43ED-445A-8C05-2CCD7D33A7A0}" destId="{82C9DFBF-D5B7-422D-8423-A9566CF8165A}" srcOrd="0" destOrd="0" presId="urn:microsoft.com/office/officeart/2005/8/layout/vList2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50519874-270A-43B1-BA8C-FF0A36F73024}" type="presOf" srcId="{045F5FA8-A43F-48CB-A9E0-654784D38D99}" destId="{0CED4AFF-BE05-4E75-BA4D-43614F6C4FFB}" srcOrd="0" destOrd="4" presId="urn:microsoft.com/office/officeart/2005/8/layout/vList2"/>
    <dgm:cxn modelId="{866469A5-F201-4270-B9DE-150F5A069867}" type="presOf" srcId="{3DB3E541-298E-42DA-B4AE-8DA7485DF609}" destId="{0CED4AFF-BE05-4E75-BA4D-43614F6C4FFB}" srcOrd="0" destOrd="2" presId="urn:microsoft.com/office/officeart/2005/8/layout/vList2"/>
    <dgm:cxn modelId="{E54B86B5-FBBD-4705-B93C-B0319A072A11}" type="presOf" srcId="{C3AF05AF-4DFB-41D5-A190-2E765A56B557}" destId="{A0153C59-322C-45DD-B261-0BEA1DD1FB39}" srcOrd="0" destOrd="0" presId="urn:microsoft.com/office/officeart/2005/8/layout/vList2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171ABFE2-2067-417D-B32B-312C02A7ED24}" type="presOf" srcId="{AC1508DF-ECF7-4D0C-8976-7E7F15FBF40D}" destId="{5BEE5608-F722-4C50-A604-D4A8088B3C52}" srcOrd="0" destOrd="0" presId="urn:microsoft.com/office/officeart/2005/8/layout/vList2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F8FB6252-EE1D-4518-BACA-8FF7135E3651}" type="presOf" srcId="{D27DE84C-0145-45C0-BCC3-522093119E69}" destId="{0CED4AFF-BE05-4E75-BA4D-43614F6C4FFB}" srcOrd="0" destOrd="1" presId="urn:microsoft.com/office/officeart/2005/8/layout/vList2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488F5067-1E88-4183-B3C0-C63E811B0410}" type="presOf" srcId="{D90E34C2-A4FA-4375-B527-9784E035028A}" destId="{F2C7EA58-5A01-44EE-ABEF-75818CB85192}" srcOrd="0" destOrd="0" presId="urn:microsoft.com/office/officeart/2005/8/layout/vList2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4FCE555E-FBBC-425D-83B6-B7CD98A06841}" type="presOf" srcId="{56326B01-09B7-423F-8A2C-40690B449300}" destId="{0CED4AFF-BE05-4E75-BA4D-43614F6C4FFB}" srcOrd="0" destOrd="3" presId="urn:microsoft.com/office/officeart/2005/8/layout/vList2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6B18AB96-0B5F-4BFA-8E4B-DFEB463C9EB1}" type="presOf" srcId="{D583EC3D-F4BB-4AD2-88E6-0235CC3848F0}" destId="{0CED4AFF-BE05-4E75-BA4D-43614F6C4FFB}" srcOrd="0" destOrd="0" presId="urn:microsoft.com/office/officeart/2005/8/layout/vList2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B34B4E7D-31AE-43A7-839A-48916334A51B}" type="presParOf" srcId="{A0153C59-322C-45DD-B261-0BEA1DD1FB39}" destId="{5BEE5608-F722-4C50-A604-D4A8088B3C52}" srcOrd="0" destOrd="0" presId="urn:microsoft.com/office/officeart/2005/8/layout/vList2"/>
    <dgm:cxn modelId="{AC102CB1-4A97-4A35-BD2B-0AAD84503D93}" type="presParOf" srcId="{A0153C59-322C-45DD-B261-0BEA1DD1FB39}" destId="{B7A502E1-0132-44DC-A231-8DC41D9B0923}" srcOrd="1" destOrd="0" presId="urn:microsoft.com/office/officeart/2005/8/layout/vList2"/>
    <dgm:cxn modelId="{8F455D10-A9A6-40A6-BB7F-899FBE263403}" type="presParOf" srcId="{A0153C59-322C-45DD-B261-0BEA1DD1FB39}" destId="{82C9DFBF-D5B7-422D-8423-A9566CF8165A}" srcOrd="2" destOrd="0" presId="urn:microsoft.com/office/officeart/2005/8/layout/vList2"/>
    <dgm:cxn modelId="{98EB8D42-66D5-4AB5-96E7-3F7B72AE05D4}" type="presParOf" srcId="{A0153C59-322C-45DD-B261-0BEA1DD1FB39}" destId="{2ED69FFC-924C-42CC-B9F9-542FA872891D}" srcOrd="3" destOrd="0" presId="urn:microsoft.com/office/officeart/2005/8/layout/vList2"/>
    <dgm:cxn modelId="{FA815909-4774-4DAF-99C7-10996F65AB5D}" type="presParOf" srcId="{A0153C59-322C-45DD-B261-0BEA1DD1FB39}" destId="{F2C7EA58-5A01-44EE-ABEF-75818CB85192}" srcOrd="4" destOrd="0" presId="urn:microsoft.com/office/officeart/2005/8/layout/vList2"/>
    <dgm:cxn modelId="{83D8DF1E-172E-41B5-A376-32F81FE50257}" type="presParOf" srcId="{A0153C59-322C-45DD-B261-0BEA1DD1FB39}" destId="{0CED4AFF-BE05-4E75-BA4D-43614F6C4FFB}" srcOrd="5" destOrd="0" presId="urn:microsoft.com/office/officeart/2005/8/layout/vList2"/>
    <dgm:cxn modelId="{08161425-9FE7-43E6-BD40-44711E8A6FCB}" type="presParOf" srcId="{A0153C59-322C-45DD-B261-0BEA1DD1FB39}" destId="{536C2E60-155B-45B6-8CA3-F1BDCFF206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69F9B353-CE84-4F21-8A04-A31108D97DD7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D70845C-415B-4635-96A7-4362CC427833}" type="presOf" srcId="{398176C2-17E7-4A9C-A205-731AB69D4A93}" destId="{FC6393E0-8A1C-4C20-91CB-B432A2B22550}" srcOrd="0" destOrd="0" presId="urn:microsoft.com/office/officeart/2005/8/layout/hierarchy3"/>
    <dgm:cxn modelId="{21726DF4-CD8A-49BE-922F-F93A1AF9EFAF}" type="presOf" srcId="{790C0259-0E13-422D-86AA-C6AEEAE5A4C5}" destId="{03DB3585-4966-4384-B92B-36A4C2FA126E}" srcOrd="0" destOrd="0" presId="urn:microsoft.com/office/officeart/2005/8/layout/hierarchy3"/>
    <dgm:cxn modelId="{66AA3CD1-7A56-483A-A7F6-754AAF05A3AA}" type="presOf" srcId="{068E53E1-10C2-4FB5-8621-5A4FC7788022}" destId="{985737AB-C7D0-4F24-9AF9-8A0F4B82E795}" srcOrd="0" destOrd="0" presId="urn:microsoft.com/office/officeart/2005/8/layout/hierarchy3"/>
    <dgm:cxn modelId="{0AFC3329-58EF-4C43-BD52-BC7885AB6FA3}" type="presOf" srcId="{398176C2-17E7-4A9C-A205-731AB69D4A93}" destId="{B13808B5-1BC2-4F07-8F83-39966228D918}" srcOrd="1" destOrd="0" presId="urn:microsoft.com/office/officeart/2005/8/layout/hierarchy3"/>
    <dgm:cxn modelId="{B4DD993B-59E3-4124-B7C9-C66269E02C13}" type="presParOf" srcId="{985737AB-C7D0-4F24-9AF9-8A0F4B82E795}" destId="{3653E4C9-124C-4238-A12D-1889064E9B74}" srcOrd="0" destOrd="0" presId="urn:microsoft.com/office/officeart/2005/8/layout/hierarchy3"/>
    <dgm:cxn modelId="{0F5B481F-5F50-4031-9BAB-E3CDB3233DD5}" type="presParOf" srcId="{3653E4C9-124C-4238-A12D-1889064E9B74}" destId="{E6B32ECF-B095-4062-A5D3-F8A51AAA06B4}" srcOrd="0" destOrd="0" presId="urn:microsoft.com/office/officeart/2005/8/layout/hierarchy3"/>
    <dgm:cxn modelId="{00053F8F-264A-46E9-9DAC-207ED7FDF6DA}" type="presParOf" srcId="{E6B32ECF-B095-4062-A5D3-F8A51AAA06B4}" destId="{FC6393E0-8A1C-4C20-91CB-B432A2B22550}" srcOrd="0" destOrd="0" presId="urn:microsoft.com/office/officeart/2005/8/layout/hierarchy3"/>
    <dgm:cxn modelId="{EB6CC068-A481-4A0C-8801-11E29CF1618D}" type="presParOf" srcId="{E6B32ECF-B095-4062-A5D3-F8A51AAA06B4}" destId="{B13808B5-1BC2-4F07-8F83-39966228D918}" srcOrd="1" destOrd="0" presId="urn:microsoft.com/office/officeart/2005/8/layout/hierarchy3"/>
    <dgm:cxn modelId="{615947BF-3A95-45E1-BFC4-4B7C2A3A15ED}" type="presParOf" srcId="{3653E4C9-124C-4238-A12D-1889064E9B74}" destId="{194A3F71-61F5-4953-AD0B-541BAEA4AC69}" srcOrd="1" destOrd="0" presId="urn:microsoft.com/office/officeart/2005/8/layout/hierarchy3"/>
    <dgm:cxn modelId="{5D2A9F95-A364-4321-888C-CE790B0C19E1}" type="presParOf" srcId="{194A3F71-61F5-4953-AD0B-541BAEA4AC69}" destId="{D8C50267-EC82-4E7C-856B-F75197FBEB58}" srcOrd="0" destOrd="0" presId="urn:microsoft.com/office/officeart/2005/8/layout/hierarchy3"/>
    <dgm:cxn modelId="{E0A71F4C-0E1F-4461-845B-24D5664C1920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5B12C9A4-ABB2-4BB0-982F-CBD271F0F7DB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E59931AA-8817-403C-911F-AED10DC6D740}" type="presOf" srcId="{398176C2-17E7-4A9C-A205-731AB69D4A93}" destId="{FC6393E0-8A1C-4C20-91CB-B432A2B22550}" srcOrd="0" destOrd="0" presId="urn:microsoft.com/office/officeart/2005/8/layout/hierarchy3"/>
    <dgm:cxn modelId="{BD132D60-D4B8-4C4E-A634-012E69F1EC9B}" type="presOf" srcId="{068E53E1-10C2-4FB5-8621-5A4FC7788022}" destId="{985737AB-C7D0-4F24-9AF9-8A0F4B82E795}" srcOrd="0" destOrd="0" presId="urn:microsoft.com/office/officeart/2005/8/layout/hierarchy3"/>
    <dgm:cxn modelId="{967117D8-1497-47DD-918E-B88EFB0EFC9A}" type="presParOf" srcId="{985737AB-C7D0-4F24-9AF9-8A0F4B82E795}" destId="{3653E4C9-124C-4238-A12D-1889064E9B74}" srcOrd="0" destOrd="0" presId="urn:microsoft.com/office/officeart/2005/8/layout/hierarchy3"/>
    <dgm:cxn modelId="{D2A99A13-0545-4990-ADE0-A2F031E76AA2}" type="presParOf" srcId="{3653E4C9-124C-4238-A12D-1889064E9B74}" destId="{E6B32ECF-B095-4062-A5D3-F8A51AAA06B4}" srcOrd="0" destOrd="0" presId="urn:microsoft.com/office/officeart/2005/8/layout/hierarchy3"/>
    <dgm:cxn modelId="{8C36FB03-CB94-4826-8969-02244CDD47CB}" type="presParOf" srcId="{E6B32ECF-B095-4062-A5D3-F8A51AAA06B4}" destId="{FC6393E0-8A1C-4C20-91CB-B432A2B22550}" srcOrd="0" destOrd="0" presId="urn:microsoft.com/office/officeart/2005/8/layout/hierarchy3"/>
    <dgm:cxn modelId="{C33212E6-B9BC-4773-9C60-13544FDE0D3B}" type="presParOf" srcId="{E6B32ECF-B095-4062-A5D3-F8A51AAA06B4}" destId="{B13808B5-1BC2-4F07-8F83-39966228D918}" srcOrd="1" destOrd="0" presId="urn:microsoft.com/office/officeart/2005/8/layout/hierarchy3"/>
    <dgm:cxn modelId="{36C9B298-5A20-41AD-887F-C14CBD4DA673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41D68-A5F7-4675-9BEB-24FCAB2EEE84}" type="presOf" srcId="{3F6DCD3B-FC7B-4529-8C31-DF36D7E8363D}" destId="{76F9942F-226E-44AF-96D2-65D277366096}" srcOrd="0" destOrd="0" presId="urn:microsoft.com/office/officeart/2005/8/layout/hierarchy3"/>
    <dgm:cxn modelId="{7D0B7B83-D2F8-4052-B19E-767BC702E565}" type="presOf" srcId="{F45ED365-2512-43F3-8293-75F0D4139B2D}" destId="{89F48356-9A49-4620-8AB4-4505F913DDAF}" srcOrd="0" destOrd="0" presId="urn:microsoft.com/office/officeart/2005/8/layout/hierarchy3"/>
    <dgm:cxn modelId="{621A3AA5-35BD-464F-939A-CE80E2B0A3B8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1B75139A-0AF0-433C-B040-433276129993}" type="presOf" srcId="{CD609820-82E3-40CC-A272-B1A4BA6951A3}" destId="{D8C50267-EC82-4E7C-856B-F75197FBEB58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E5CFFE2-50CC-47BB-A4CC-6EA035C9C572}" type="presOf" srcId="{790C0259-0E13-422D-86AA-C6AEEAE5A4C5}" destId="{03DB3585-4966-4384-B92B-36A4C2FA126E}" srcOrd="0" destOrd="0" presId="urn:microsoft.com/office/officeart/2005/8/layout/hierarchy3"/>
    <dgm:cxn modelId="{61AD46D1-2B42-4CD7-B1F3-74AFD4B1D820}" type="presOf" srcId="{398176C2-17E7-4A9C-A205-731AB69D4A93}" destId="{B13808B5-1BC2-4F07-8F83-39966228D918}" srcOrd="1" destOrd="0" presId="urn:microsoft.com/office/officeart/2005/8/layout/hierarchy3"/>
    <dgm:cxn modelId="{0AE007AE-8499-4D1B-A8F0-E063D8AF9217}" type="presOf" srcId="{BD3D1612-1245-4D8F-956E-217319DB91C4}" destId="{34639101-E28C-4150-98AB-717A8B1FE58E}" srcOrd="0" destOrd="0" presId="urn:microsoft.com/office/officeart/2005/8/layout/hierarchy3"/>
    <dgm:cxn modelId="{6758D446-573A-4F3E-9B66-14EFFF12A0C3}" type="presOf" srcId="{46F1A65D-5EEA-4685-8357-EB0F97484105}" destId="{F32C8DFD-A6CB-4A70-8A50-477A193651D2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E720AAD0-0F8F-4A8A-9A78-A6AA1914D2D9}" type="presOf" srcId="{398176C2-17E7-4A9C-A205-731AB69D4A93}" destId="{FC6393E0-8A1C-4C20-91CB-B432A2B22550}" srcOrd="0" destOrd="0" presId="urn:microsoft.com/office/officeart/2005/8/layout/hierarchy3"/>
    <dgm:cxn modelId="{66B61A51-B1D5-488F-B92B-66F3A4561536}" type="presParOf" srcId="{985737AB-C7D0-4F24-9AF9-8A0F4B82E795}" destId="{3653E4C9-124C-4238-A12D-1889064E9B74}" srcOrd="0" destOrd="0" presId="urn:microsoft.com/office/officeart/2005/8/layout/hierarchy3"/>
    <dgm:cxn modelId="{2625E628-7658-4C13-BAB7-907E4E363F37}" type="presParOf" srcId="{3653E4C9-124C-4238-A12D-1889064E9B74}" destId="{E6B32ECF-B095-4062-A5D3-F8A51AAA06B4}" srcOrd="0" destOrd="0" presId="urn:microsoft.com/office/officeart/2005/8/layout/hierarchy3"/>
    <dgm:cxn modelId="{52D1D15A-B3DB-4AE9-9E68-78CECB7E1706}" type="presParOf" srcId="{E6B32ECF-B095-4062-A5D3-F8A51AAA06B4}" destId="{FC6393E0-8A1C-4C20-91CB-B432A2B22550}" srcOrd="0" destOrd="0" presId="urn:microsoft.com/office/officeart/2005/8/layout/hierarchy3"/>
    <dgm:cxn modelId="{DB00F7D8-4AAB-4D63-AB90-E937163A97FF}" type="presParOf" srcId="{E6B32ECF-B095-4062-A5D3-F8A51AAA06B4}" destId="{B13808B5-1BC2-4F07-8F83-39966228D918}" srcOrd="1" destOrd="0" presId="urn:microsoft.com/office/officeart/2005/8/layout/hierarchy3"/>
    <dgm:cxn modelId="{CD0D7B25-1EB5-4BCE-9751-7680ED2B3607}" type="presParOf" srcId="{3653E4C9-124C-4238-A12D-1889064E9B74}" destId="{194A3F71-61F5-4953-AD0B-541BAEA4AC69}" srcOrd="1" destOrd="0" presId="urn:microsoft.com/office/officeart/2005/8/layout/hierarchy3"/>
    <dgm:cxn modelId="{73968C04-DBF4-4BA9-B472-57B676EE4A37}" type="presParOf" srcId="{194A3F71-61F5-4953-AD0B-541BAEA4AC69}" destId="{D8C50267-EC82-4E7C-856B-F75197FBEB58}" srcOrd="0" destOrd="0" presId="urn:microsoft.com/office/officeart/2005/8/layout/hierarchy3"/>
    <dgm:cxn modelId="{92076263-3171-4031-B6D0-75BDB3A5A275}" type="presParOf" srcId="{194A3F71-61F5-4953-AD0B-541BAEA4AC69}" destId="{03DB3585-4966-4384-B92B-36A4C2FA126E}" srcOrd="1" destOrd="0" presId="urn:microsoft.com/office/officeart/2005/8/layout/hierarchy3"/>
    <dgm:cxn modelId="{1FB3708D-883A-46FF-B9B0-5E83D1ED5853}" type="presParOf" srcId="{194A3F71-61F5-4953-AD0B-541BAEA4AC69}" destId="{76F9942F-226E-44AF-96D2-65D277366096}" srcOrd="2" destOrd="0" presId="urn:microsoft.com/office/officeart/2005/8/layout/hierarchy3"/>
    <dgm:cxn modelId="{252E744D-B086-4434-861A-02BAE9898F71}" type="presParOf" srcId="{194A3F71-61F5-4953-AD0B-541BAEA4AC69}" destId="{34639101-E28C-4150-98AB-717A8B1FE58E}" srcOrd="3" destOrd="0" presId="urn:microsoft.com/office/officeart/2005/8/layout/hierarchy3"/>
    <dgm:cxn modelId="{0E7E7BBF-48B8-4235-A8AA-BAC7167A8351}" type="presParOf" srcId="{194A3F71-61F5-4953-AD0B-541BAEA4AC69}" destId="{F32C8DFD-A6CB-4A70-8A50-477A193651D2}" srcOrd="4" destOrd="0" presId="urn:microsoft.com/office/officeart/2005/8/layout/hierarchy3"/>
    <dgm:cxn modelId="{7B3BBEF5-36B3-4861-9512-798B5F6B66AE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EB28FF5D-31DF-42EB-B8FA-971151C899FE}" type="presOf" srcId="{068E53E1-10C2-4FB5-8621-5A4FC7788022}" destId="{985737AB-C7D0-4F24-9AF9-8A0F4B82E795}" srcOrd="0" destOrd="0" presId="urn:microsoft.com/office/officeart/2005/8/layout/hierarchy3"/>
    <dgm:cxn modelId="{52072F57-BC1A-4AF3-B64A-E0DFC4FC0027}" type="presOf" srcId="{398176C2-17E7-4A9C-A205-731AB69D4A93}" destId="{B13808B5-1BC2-4F07-8F83-39966228D918}" srcOrd="1" destOrd="0" presId="urn:microsoft.com/office/officeart/2005/8/layout/hierarchy3"/>
    <dgm:cxn modelId="{8CDAF3F6-981C-4689-8C96-7C637BBC9A71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C4F71E7-FB75-4038-9CE2-B5EE87ED8612}" type="presParOf" srcId="{985737AB-C7D0-4F24-9AF9-8A0F4B82E795}" destId="{3653E4C9-124C-4238-A12D-1889064E9B74}" srcOrd="0" destOrd="0" presId="urn:microsoft.com/office/officeart/2005/8/layout/hierarchy3"/>
    <dgm:cxn modelId="{4CD6502D-63FE-4AFA-BE16-FEF56FDF0F2D}" type="presParOf" srcId="{3653E4C9-124C-4238-A12D-1889064E9B74}" destId="{E6B32ECF-B095-4062-A5D3-F8A51AAA06B4}" srcOrd="0" destOrd="0" presId="urn:microsoft.com/office/officeart/2005/8/layout/hierarchy3"/>
    <dgm:cxn modelId="{B2BB3CB4-07E1-4AFD-A85C-9BC44E44A80D}" type="presParOf" srcId="{E6B32ECF-B095-4062-A5D3-F8A51AAA06B4}" destId="{FC6393E0-8A1C-4C20-91CB-B432A2B22550}" srcOrd="0" destOrd="0" presId="urn:microsoft.com/office/officeart/2005/8/layout/hierarchy3"/>
    <dgm:cxn modelId="{7CB253B1-66A4-4EBF-95DC-C30E03A74A48}" type="presParOf" srcId="{E6B32ECF-B095-4062-A5D3-F8A51AAA06B4}" destId="{B13808B5-1BC2-4F07-8F83-39966228D918}" srcOrd="1" destOrd="0" presId="urn:microsoft.com/office/officeart/2005/8/layout/hierarchy3"/>
    <dgm:cxn modelId="{5A7977DF-60B8-4403-90E3-3136FA75AEB4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329A9-0E51-47F2-8DBB-4B05F35CF7CE}" type="presOf" srcId="{398176C2-17E7-4A9C-A205-731AB69D4A93}" destId="{B13808B5-1BC2-4F07-8F83-39966228D918}" srcOrd="1" destOrd="0" presId="urn:microsoft.com/office/officeart/2005/8/layout/hierarchy3"/>
    <dgm:cxn modelId="{B3A1AC3A-A8D5-4308-A9FD-282030523A20}" type="presOf" srcId="{398176C2-17E7-4A9C-A205-731AB69D4A93}" destId="{FC6393E0-8A1C-4C20-91CB-B432A2B22550}" srcOrd="0" destOrd="0" presId="urn:microsoft.com/office/officeart/2005/8/layout/hierarchy3"/>
    <dgm:cxn modelId="{43D54883-34F1-4F31-9683-132B8AFE3FDC}" type="presOf" srcId="{068E53E1-10C2-4FB5-8621-5A4FC7788022}" destId="{985737AB-C7D0-4F24-9AF9-8A0F4B82E795}" srcOrd="0" destOrd="0" presId="urn:microsoft.com/office/officeart/2005/8/layout/hierarchy3"/>
    <dgm:cxn modelId="{EEB9A19C-9AA8-4E86-9061-B364D251314C}" type="presOf" srcId="{790C0259-0E13-422D-86AA-C6AEEAE5A4C5}" destId="{03DB3585-4966-4384-B92B-36A4C2FA126E}" srcOrd="0" destOrd="0" presId="urn:microsoft.com/office/officeart/2005/8/layout/hierarchy3"/>
    <dgm:cxn modelId="{D82B91AF-CD7C-4BE1-B09B-8C1CF40CB782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6B66C13-D455-4281-BBAD-4E11A0DABC02}" type="presOf" srcId="{3F6DCD3B-FC7B-4529-8C31-DF36D7E8363D}" destId="{76F9942F-226E-44AF-96D2-65D277366096}" srcOrd="0" destOrd="0" presId="urn:microsoft.com/office/officeart/2005/8/layout/hierarchy3"/>
    <dgm:cxn modelId="{9437E598-CE71-48A0-A7E8-B1438595254A}" type="presOf" srcId="{BD3D1612-1245-4D8F-956E-217319DB91C4}" destId="{34639101-E28C-4150-98AB-717A8B1FE58E}" srcOrd="0" destOrd="0" presId="urn:microsoft.com/office/officeart/2005/8/layout/hierarchy3"/>
    <dgm:cxn modelId="{8D5FE91F-2712-4F03-A41F-DEC63AB98C22}" type="presOf" srcId="{CD609820-82E3-40CC-A272-B1A4BA6951A3}" destId="{D8C50267-EC82-4E7C-856B-F75197FBEB58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B3C86A60-398F-4D33-9829-4BDAD776A4A7}" type="presOf" srcId="{F45ED365-2512-43F3-8293-75F0D4139B2D}" destId="{89F48356-9A49-4620-8AB4-4505F913DDAF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3178E227-AEB3-4185-A6C7-12E5FB6F2DD2}" type="presParOf" srcId="{985737AB-C7D0-4F24-9AF9-8A0F4B82E795}" destId="{3653E4C9-124C-4238-A12D-1889064E9B74}" srcOrd="0" destOrd="0" presId="urn:microsoft.com/office/officeart/2005/8/layout/hierarchy3"/>
    <dgm:cxn modelId="{8BDA5BFE-A4FF-44EC-A923-1C100AA5743D}" type="presParOf" srcId="{3653E4C9-124C-4238-A12D-1889064E9B74}" destId="{E6B32ECF-B095-4062-A5D3-F8A51AAA06B4}" srcOrd="0" destOrd="0" presId="urn:microsoft.com/office/officeart/2005/8/layout/hierarchy3"/>
    <dgm:cxn modelId="{AD56A20E-1535-4E00-B6C1-74F48223EEE6}" type="presParOf" srcId="{E6B32ECF-B095-4062-A5D3-F8A51AAA06B4}" destId="{FC6393E0-8A1C-4C20-91CB-B432A2B22550}" srcOrd="0" destOrd="0" presId="urn:microsoft.com/office/officeart/2005/8/layout/hierarchy3"/>
    <dgm:cxn modelId="{16770930-2D4E-48E8-9A47-F24F601E5D1E}" type="presParOf" srcId="{E6B32ECF-B095-4062-A5D3-F8A51AAA06B4}" destId="{B13808B5-1BC2-4F07-8F83-39966228D918}" srcOrd="1" destOrd="0" presId="urn:microsoft.com/office/officeart/2005/8/layout/hierarchy3"/>
    <dgm:cxn modelId="{735BC8C0-5CCE-45ED-952F-CB2A9FDABAE8}" type="presParOf" srcId="{3653E4C9-124C-4238-A12D-1889064E9B74}" destId="{194A3F71-61F5-4953-AD0B-541BAEA4AC69}" srcOrd="1" destOrd="0" presId="urn:microsoft.com/office/officeart/2005/8/layout/hierarchy3"/>
    <dgm:cxn modelId="{9EACA47E-FA96-4A7F-802D-01FA1D20F3D5}" type="presParOf" srcId="{194A3F71-61F5-4953-AD0B-541BAEA4AC69}" destId="{D8C50267-EC82-4E7C-856B-F75197FBEB58}" srcOrd="0" destOrd="0" presId="urn:microsoft.com/office/officeart/2005/8/layout/hierarchy3"/>
    <dgm:cxn modelId="{B2D5F073-3C5C-47CF-A147-1FFAD7211BA7}" type="presParOf" srcId="{194A3F71-61F5-4953-AD0B-541BAEA4AC69}" destId="{03DB3585-4966-4384-B92B-36A4C2FA126E}" srcOrd="1" destOrd="0" presId="urn:microsoft.com/office/officeart/2005/8/layout/hierarchy3"/>
    <dgm:cxn modelId="{CC0BE98E-1C58-493F-860C-B0395799AC50}" type="presParOf" srcId="{194A3F71-61F5-4953-AD0B-541BAEA4AC69}" destId="{76F9942F-226E-44AF-96D2-65D277366096}" srcOrd="2" destOrd="0" presId="urn:microsoft.com/office/officeart/2005/8/layout/hierarchy3"/>
    <dgm:cxn modelId="{05ED39AE-EE30-4CCF-A32C-326BA9932C61}" type="presParOf" srcId="{194A3F71-61F5-4953-AD0B-541BAEA4AC69}" destId="{34639101-E28C-4150-98AB-717A8B1FE58E}" srcOrd="3" destOrd="0" presId="urn:microsoft.com/office/officeart/2005/8/layout/hierarchy3"/>
    <dgm:cxn modelId="{90996D8B-BEEA-4F95-9B63-BDF5CEB40494}" type="presParOf" srcId="{194A3F71-61F5-4953-AD0B-541BAEA4AC69}" destId="{F32C8DFD-A6CB-4A70-8A50-477A193651D2}" srcOrd="4" destOrd="0" presId="urn:microsoft.com/office/officeart/2005/8/layout/hierarchy3"/>
    <dgm:cxn modelId="{C7291406-AD81-4D51-B019-51AF98A5371B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44702-D45D-4BBA-AD26-748EC0ADDF8E}" type="presOf" srcId="{398176C2-17E7-4A9C-A205-731AB69D4A93}" destId="{B13808B5-1BC2-4F07-8F83-39966228D918}" srcOrd="1" destOrd="0" presId="urn:microsoft.com/office/officeart/2005/8/layout/hierarchy3"/>
    <dgm:cxn modelId="{E55F3F77-CD42-4AEA-B8A9-E281E5ABE7B5}" type="presOf" srcId="{46F1A65D-5EEA-4685-8357-EB0F97484105}" destId="{F32C8DFD-A6CB-4A70-8A50-477A193651D2}" srcOrd="0" destOrd="0" presId="urn:microsoft.com/office/officeart/2005/8/layout/hierarchy3"/>
    <dgm:cxn modelId="{AC1EB725-A3B1-4FDB-865E-6F73EDBE4858}" type="presOf" srcId="{398176C2-17E7-4A9C-A205-731AB69D4A93}" destId="{FC6393E0-8A1C-4C20-91CB-B432A2B22550}" srcOrd="0" destOrd="0" presId="urn:microsoft.com/office/officeart/2005/8/layout/hierarchy3"/>
    <dgm:cxn modelId="{E9B43308-D0CF-4B25-B6FD-A08933DCA6AA}" type="presOf" srcId="{790C0259-0E13-422D-86AA-C6AEEAE5A4C5}" destId="{03DB3585-4966-4384-B92B-36A4C2FA126E}" srcOrd="0" destOrd="0" presId="urn:microsoft.com/office/officeart/2005/8/layout/hierarchy3"/>
    <dgm:cxn modelId="{B8D79413-1529-47FD-B1B5-3521BDC9B4E4}" type="presOf" srcId="{068E53E1-10C2-4FB5-8621-5A4FC7788022}" destId="{985737AB-C7D0-4F24-9AF9-8A0F4B82E795}" srcOrd="0" destOrd="0" presId="urn:microsoft.com/office/officeart/2005/8/layout/hierarchy3"/>
    <dgm:cxn modelId="{2573A992-7B44-41B9-960B-7E7A47C618A0}" type="presOf" srcId="{4C1A3C9F-3D99-4E4B-A28C-3E8907CCFBF3}" destId="{0632F160-6CBC-4FFE-9033-5CBC897D8B5B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CF0C0584-176E-455A-A043-6200E9BEBF05}" type="presOf" srcId="{3F6DCD3B-FC7B-4529-8C31-DF36D7E8363D}" destId="{76F9942F-226E-44AF-96D2-65D277366096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4A404C50-42A3-432D-9F6D-B55CB697680F}" type="presOf" srcId="{23FBEB08-4742-460F-9D2E-BB7E8BEDDD02}" destId="{1D39FC0A-2092-4784-85F3-E51DF86E6521}" srcOrd="0" destOrd="0" presId="urn:microsoft.com/office/officeart/2005/8/layout/hierarchy3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2A2033FA-6F4D-41E5-B152-936DA96CA701}" type="presOf" srcId="{CD609820-82E3-40CC-A272-B1A4BA6951A3}" destId="{D8C50267-EC82-4E7C-856B-F75197FBEB58}" srcOrd="0" destOrd="0" presId="urn:microsoft.com/office/officeart/2005/8/layout/hierarchy3"/>
    <dgm:cxn modelId="{07502007-4195-4861-8C17-8F3B4391F532}" type="presOf" srcId="{BD3D1612-1245-4D8F-956E-217319DB91C4}" destId="{34639101-E28C-4150-98AB-717A8B1FE58E}" srcOrd="0" destOrd="0" presId="urn:microsoft.com/office/officeart/2005/8/layout/hierarchy3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E63BE72C-CACC-4167-AF8D-A451F3021BBD}" type="presOf" srcId="{F45ED365-2512-43F3-8293-75F0D4139B2D}" destId="{89F48356-9A49-4620-8AB4-4505F913DDAF}" srcOrd="0" destOrd="0" presId="urn:microsoft.com/office/officeart/2005/8/layout/hierarchy3"/>
    <dgm:cxn modelId="{27EF4480-ED22-4AD3-8C98-538DA0B471B1}" type="presParOf" srcId="{985737AB-C7D0-4F24-9AF9-8A0F4B82E795}" destId="{3653E4C9-124C-4238-A12D-1889064E9B74}" srcOrd="0" destOrd="0" presId="urn:microsoft.com/office/officeart/2005/8/layout/hierarchy3"/>
    <dgm:cxn modelId="{B4E4AD3A-32BB-4B65-AC21-41D89B290556}" type="presParOf" srcId="{3653E4C9-124C-4238-A12D-1889064E9B74}" destId="{E6B32ECF-B095-4062-A5D3-F8A51AAA06B4}" srcOrd="0" destOrd="0" presId="urn:microsoft.com/office/officeart/2005/8/layout/hierarchy3"/>
    <dgm:cxn modelId="{6E86917D-D05A-42AA-9DDB-CC891EFBCAA2}" type="presParOf" srcId="{E6B32ECF-B095-4062-A5D3-F8A51AAA06B4}" destId="{FC6393E0-8A1C-4C20-91CB-B432A2B22550}" srcOrd="0" destOrd="0" presId="urn:microsoft.com/office/officeart/2005/8/layout/hierarchy3"/>
    <dgm:cxn modelId="{89B8A05A-202F-46DF-BE2F-5AF280C26DF0}" type="presParOf" srcId="{E6B32ECF-B095-4062-A5D3-F8A51AAA06B4}" destId="{B13808B5-1BC2-4F07-8F83-39966228D918}" srcOrd="1" destOrd="0" presId="urn:microsoft.com/office/officeart/2005/8/layout/hierarchy3"/>
    <dgm:cxn modelId="{AA0FBABB-B38A-4528-8988-356D79EE103E}" type="presParOf" srcId="{3653E4C9-124C-4238-A12D-1889064E9B74}" destId="{194A3F71-61F5-4953-AD0B-541BAEA4AC69}" srcOrd="1" destOrd="0" presId="urn:microsoft.com/office/officeart/2005/8/layout/hierarchy3"/>
    <dgm:cxn modelId="{997F952E-1B31-4AFA-880D-95CC2F82E744}" type="presParOf" srcId="{194A3F71-61F5-4953-AD0B-541BAEA4AC69}" destId="{0632F160-6CBC-4FFE-9033-5CBC897D8B5B}" srcOrd="0" destOrd="0" presId="urn:microsoft.com/office/officeart/2005/8/layout/hierarchy3"/>
    <dgm:cxn modelId="{7FF77A02-90BA-4270-9EF6-FCE7C7F40C7A}" type="presParOf" srcId="{194A3F71-61F5-4953-AD0B-541BAEA4AC69}" destId="{1D39FC0A-2092-4784-85F3-E51DF86E6521}" srcOrd="1" destOrd="0" presId="urn:microsoft.com/office/officeart/2005/8/layout/hierarchy3"/>
    <dgm:cxn modelId="{8FD4B0CD-7B91-46B6-885B-66D35203647E}" type="presParOf" srcId="{194A3F71-61F5-4953-AD0B-541BAEA4AC69}" destId="{D8C50267-EC82-4E7C-856B-F75197FBEB58}" srcOrd="2" destOrd="0" presId="urn:microsoft.com/office/officeart/2005/8/layout/hierarchy3"/>
    <dgm:cxn modelId="{8F2AC364-166F-428F-85AC-CEABFBFF738E}" type="presParOf" srcId="{194A3F71-61F5-4953-AD0B-541BAEA4AC69}" destId="{03DB3585-4966-4384-B92B-36A4C2FA126E}" srcOrd="3" destOrd="0" presId="urn:microsoft.com/office/officeart/2005/8/layout/hierarchy3"/>
    <dgm:cxn modelId="{7C7FB83D-6F50-4D0E-883C-6B29115F2029}" type="presParOf" srcId="{194A3F71-61F5-4953-AD0B-541BAEA4AC69}" destId="{76F9942F-226E-44AF-96D2-65D277366096}" srcOrd="4" destOrd="0" presId="urn:microsoft.com/office/officeart/2005/8/layout/hierarchy3"/>
    <dgm:cxn modelId="{7A935B4F-F9EE-4FCB-96A3-95E4E6B7E8EF}" type="presParOf" srcId="{194A3F71-61F5-4953-AD0B-541BAEA4AC69}" destId="{34639101-E28C-4150-98AB-717A8B1FE58E}" srcOrd="5" destOrd="0" presId="urn:microsoft.com/office/officeart/2005/8/layout/hierarchy3"/>
    <dgm:cxn modelId="{98CC804B-5931-4DA6-9A4D-AFA9EEBB4C62}" type="presParOf" srcId="{194A3F71-61F5-4953-AD0B-541BAEA4AC69}" destId="{F32C8DFD-A6CB-4A70-8A50-477A193651D2}" srcOrd="6" destOrd="0" presId="urn:microsoft.com/office/officeart/2005/8/layout/hierarchy3"/>
    <dgm:cxn modelId="{80365477-744A-4B93-89AA-17748CAC5A4D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E710174-8CD1-4A6C-9237-30C600E99E3E}" type="presOf" srcId="{068E53E1-10C2-4FB5-8621-5A4FC7788022}" destId="{985737AB-C7D0-4F24-9AF9-8A0F4B82E795}" srcOrd="0" destOrd="0" presId="urn:microsoft.com/office/officeart/2005/8/layout/hierarchy3"/>
    <dgm:cxn modelId="{73467E70-BA69-40C6-A441-DA917C1EA69B}" type="presOf" srcId="{CD609820-82E3-40CC-A272-B1A4BA6951A3}" destId="{D8C50267-EC82-4E7C-856B-F75197FBEB58}" srcOrd="0" destOrd="0" presId="urn:microsoft.com/office/officeart/2005/8/layout/hierarchy3"/>
    <dgm:cxn modelId="{8EF10C22-CCCC-4CC6-9EBE-C8DFB1522270}" type="presOf" srcId="{398176C2-17E7-4A9C-A205-731AB69D4A93}" destId="{B13808B5-1BC2-4F07-8F83-39966228D918}" srcOrd="1" destOrd="0" presId="urn:microsoft.com/office/officeart/2005/8/layout/hierarchy3"/>
    <dgm:cxn modelId="{822A28AB-A5CB-426A-A3EC-CE1BCA8A5DCB}" type="presOf" srcId="{398176C2-17E7-4A9C-A205-731AB69D4A93}" destId="{FC6393E0-8A1C-4C20-91CB-B432A2B22550}" srcOrd="0" destOrd="0" presId="urn:microsoft.com/office/officeart/2005/8/layout/hierarchy3"/>
    <dgm:cxn modelId="{6D333108-81C1-4723-99E0-DE04F3A343DC}" type="presOf" srcId="{790C0259-0E13-422D-86AA-C6AEEAE5A4C5}" destId="{03DB3585-4966-4384-B92B-36A4C2FA126E}" srcOrd="0" destOrd="0" presId="urn:microsoft.com/office/officeart/2005/8/layout/hierarchy3"/>
    <dgm:cxn modelId="{E387D816-C1AA-4EF9-8AED-4F3310E3D5B0}" type="presParOf" srcId="{985737AB-C7D0-4F24-9AF9-8A0F4B82E795}" destId="{3653E4C9-124C-4238-A12D-1889064E9B74}" srcOrd="0" destOrd="0" presId="urn:microsoft.com/office/officeart/2005/8/layout/hierarchy3"/>
    <dgm:cxn modelId="{14804202-1B5D-4DB9-B38B-7C012FCDCB6B}" type="presParOf" srcId="{3653E4C9-124C-4238-A12D-1889064E9B74}" destId="{E6B32ECF-B095-4062-A5D3-F8A51AAA06B4}" srcOrd="0" destOrd="0" presId="urn:microsoft.com/office/officeart/2005/8/layout/hierarchy3"/>
    <dgm:cxn modelId="{39840562-3474-401E-B9D4-5940537D2949}" type="presParOf" srcId="{E6B32ECF-B095-4062-A5D3-F8A51AAA06B4}" destId="{FC6393E0-8A1C-4C20-91CB-B432A2B22550}" srcOrd="0" destOrd="0" presId="urn:microsoft.com/office/officeart/2005/8/layout/hierarchy3"/>
    <dgm:cxn modelId="{D4D9DC37-78B3-48A1-BE94-58DB5C74C8B4}" type="presParOf" srcId="{E6B32ECF-B095-4062-A5D3-F8A51AAA06B4}" destId="{B13808B5-1BC2-4F07-8F83-39966228D918}" srcOrd="1" destOrd="0" presId="urn:microsoft.com/office/officeart/2005/8/layout/hierarchy3"/>
    <dgm:cxn modelId="{E2BE3EAA-FD9B-42E7-AAE1-DD186FEB3B44}" type="presParOf" srcId="{3653E4C9-124C-4238-A12D-1889064E9B74}" destId="{194A3F71-61F5-4953-AD0B-541BAEA4AC69}" srcOrd="1" destOrd="0" presId="urn:microsoft.com/office/officeart/2005/8/layout/hierarchy3"/>
    <dgm:cxn modelId="{65B0A33A-D784-4CD6-BCF6-DA1759D65B60}" type="presParOf" srcId="{194A3F71-61F5-4953-AD0B-541BAEA4AC69}" destId="{D8C50267-EC82-4E7C-856B-F75197FBEB58}" srcOrd="0" destOrd="0" presId="urn:microsoft.com/office/officeart/2005/8/layout/hierarchy3"/>
    <dgm:cxn modelId="{C8ECDB2A-490E-4B37-8400-155FE33CA69F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916B8-89AA-49CB-8642-497338E383B2}" type="presOf" srcId="{B320A83A-0842-4E90-9B15-706C6E8D2613}" destId="{BEAE3B9B-FC39-45D7-88AC-1EF34A72587E}" srcOrd="0" destOrd="0" presId="urn:microsoft.com/office/officeart/2005/8/layout/list1"/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6133482B-F629-46C9-BC34-F955E8C849C4}" type="presOf" srcId="{9671E012-2DCB-4637-B0B0-1A0787653E75}" destId="{11E1E758-A277-49D9-B887-D34E4173601F}" srcOrd="1" destOrd="0" presId="urn:microsoft.com/office/officeart/2005/8/layout/list1"/>
    <dgm:cxn modelId="{3CF68478-1CA2-4C86-8979-E53BB5C581A7}" type="presOf" srcId="{514E99AB-74DC-4F44-8A7C-F054AB0EA558}" destId="{967E199D-D227-4FD5-828B-C6B47CA3797B}" srcOrd="1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7B7BB494-8228-4E56-BF5D-2B57908BE282}" type="presOf" srcId="{6E529879-A33A-452F-BD37-593DE1ED699F}" destId="{B4F93557-2C89-467D-B888-84557F1F169D}" srcOrd="0" destOrd="0" presId="urn:microsoft.com/office/officeart/2005/8/layout/list1"/>
    <dgm:cxn modelId="{BAEE313F-7985-4E76-82E2-B36CD86FBACB}" type="presOf" srcId="{9671E012-2DCB-4637-B0B0-1A0787653E75}" destId="{6BBFF5CE-D379-4190-AC6C-104A6E94DD68}" srcOrd="0" destOrd="0" presId="urn:microsoft.com/office/officeart/2005/8/layout/list1"/>
    <dgm:cxn modelId="{A0CD3E92-B05B-4980-B4A5-1BDA60919F49}" type="presOf" srcId="{514E99AB-74DC-4F44-8A7C-F054AB0EA558}" destId="{B7DF66E3-CB0E-411F-BA20-7F38432772AE}" srcOrd="0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E504B56E-FFFC-4B7F-B10F-376DF1493195}" type="presOf" srcId="{B320A83A-0842-4E90-9B15-706C6E8D2613}" destId="{35581F5D-3A7F-49A4-BE90-691626527ED2}" srcOrd="1" destOrd="0" presId="urn:microsoft.com/office/officeart/2005/8/layout/list1"/>
    <dgm:cxn modelId="{8541CA80-8B71-42DF-A658-13C68C5224D6}" type="presParOf" srcId="{B4F93557-2C89-467D-B888-84557F1F169D}" destId="{8A1022BA-4976-4CF1-831A-55BA8DB6E0D2}" srcOrd="0" destOrd="0" presId="urn:microsoft.com/office/officeart/2005/8/layout/list1"/>
    <dgm:cxn modelId="{225CB810-3E87-4897-B436-3FE6BEE3879E}" type="presParOf" srcId="{8A1022BA-4976-4CF1-831A-55BA8DB6E0D2}" destId="{BEAE3B9B-FC39-45D7-88AC-1EF34A72587E}" srcOrd="0" destOrd="0" presId="urn:microsoft.com/office/officeart/2005/8/layout/list1"/>
    <dgm:cxn modelId="{632016E6-3E62-41EA-A11B-89443C49B0B9}" type="presParOf" srcId="{8A1022BA-4976-4CF1-831A-55BA8DB6E0D2}" destId="{35581F5D-3A7F-49A4-BE90-691626527ED2}" srcOrd="1" destOrd="0" presId="urn:microsoft.com/office/officeart/2005/8/layout/list1"/>
    <dgm:cxn modelId="{D1CDBB7F-A3EA-4A14-8EC0-004DA4DC055D}" type="presParOf" srcId="{B4F93557-2C89-467D-B888-84557F1F169D}" destId="{A6F888F7-2B28-496D-A915-9FFD252922C5}" srcOrd="1" destOrd="0" presId="urn:microsoft.com/office/officeart/2005/8/layout/list1"/>
    <dgm:cxn modelId="{3B4617E1-DE8F-44DE-BB63-205CB2FB5C1A}" type="presParOf" srcId="{B4F93557-2C89-467D-B888-84557F1F169D}" destId="{76D800E8-F55D-4306-B57C-6DF74DCC36FC}" srcOrd="2" destOrd="0" presId="urn:microsoft.com/office/officeart/2005/8/layout/list1"/>
    <dgm:cxn modelId="{14CDF309-BF2B-4C43-B13B-68951D5312F8}" type="presParOf" srcId="{B4F93557-2C89-467D-B888-84557F1F169D}" destId="{9CAE013A-E765-4E34-8024-9E55ECBA9F1A}" srcOrd="3" destOrd="0" presId="urn:microsoft.com/office/officeart/2005/8/layout/list1"/>
    <dgm:cxn modelId="{24B56B70-F9AD-40DB-AD63-DAEB528F5144}" type="presParOf" srcId="{B4F93557-2C89-467D-B888-84557F1F169D}" destId="{65A992BE-B548-4EC8-9E0C-6DE300E618D2}" srcOrd="4" destOrd="0" presId="urn:microsoft.com/office/officeart/2005/8/layout/list1"/>
    <dgm:cxn modelId="{F1B7B768-0379-44C1-9024-49AD1E78ADC8}" type="presParOf" srcId="{65A992BE-B548-4EC8-9E0C-6DE300E618D2}" destId="{6BBFF5CE-D379-4190-AC6C-104A6E94DD68}" srcOrd="0" destOrd="0" presId="urn:microsoft.com/office/officeart/2005/8/layout/list1"/>
    <dgm:cxn modelId="{B3126BE9-2878-4E48-9F40-9D2334304850}" type="presParOf" srcId="{65A992BE-B548-4EC8-9E0C-6DE300E618D2}" destId="{11E1E758-A277-49D9-B887-D34E4173601F}" srcOrd="1" destOrd="0" presId="urn:microsoft.com/office/officeart/2005/8/layout/list1"/>
    <dgm:cxn modelId="{C96782CC-C4C4-4917-9608-143F1BC5ED35}" type="presParOf" srcId="{B4F93557-2C89-467D-B888-84557F1F169D}" destId="{32847796-D50F-4B27-ADCA-BBC55F9E7FAE}" srcOrd="5" destOrd="0" presId="urn:microsoft.com/office/officeart/2005/8/layout/list1"/>
    <dgm:cxn modelId="{174D14F8-6F6F-4F06-81A0-1BA2526FD572}" type="presParOf" srcId="{B4F93557-2C89-467D-B888-84557F1F169D}" destId="{F66CFA3F-A7D0-4835-9A4D-059FBC3DFCA8}" srcOrd="6" destOrd="0" presId="urn:microsoft.com/office/officeart/2005/8/layout/list1"/>
    <dgm:cxn modelId="{03633AEB-A2E0-4AA4-9D3E-EB348F46C344}" type="presParOf" srcId="{B4F93557-2C89-467D-B888-84557F1F169D}" destId="{9B9D740B-9521-4D5D-9631-563215031380}" srcOrd="7" destOrd="0" presId="urn:microsoft.com/office/officeart/2005/8/layout/list1"/>
    <dgm:cxn modelId="{42099D56-58D5-43A6-A858-A8CBB8959C6F}" type="presParOf" srcId="{B4F93557-2C89-467D-B888-84557F1F169D}" destId="{7416D1BC-1820-488E-A9BB-9B58AFE8D7A3}" srcOrd="8" destOrd="0" presId="urn:microsoft.com/office/officeart/2005/8/layout/list1"/>
    <dgm:cxn modelId="{53DB8B6D-84B8-4199-964B-331673DFC47D}" type="presParOf" srcId="{7416D1BC-1820-488E-A9BB-9B58AFE8D7A3}" destId="{B7DF66E3-CB0E-411F-BA20-7F38432772AE}" srcOrd="0" destOrd="0" presId="urn:microsoft.com/office/officeart/2005/8/layout/list1"/>
    <dgm:cxn modelId="{3F0B8D0E-E96A-461D-8F90-D93C90FD6538}" type="presParOf" srcId="{7416D1BC-1820-488E-A9BB-9B58AFE8D7A3}" destId="{967E199D-D227-4FD5-828B-C6B47CA3797B}" srcOrd="1" destOrd="0" presId="urn:microsoft.com/office/officeart/2005/8/layout/list1"/>
    <dgm:cxn modelId="{F8646F83-5C4F-4CA7-B37B-8B18E5743982}" type="presParOf" srcId="{B4F93557-2C89-467D-B888-84557F1F169D}" destId="{D2294607-8195-48E1-A123-08DDA1AACF12}" srcOrd="9" destOrd="0" presId="urn:microsoft.com/office/officeart/2005/8/layout/list1"/>
    <dgm:cxn modelId="{6AD9B54C-BA95-438E-B817-55075C5F6F08}" type="presParOf" srcId="{B4F93557-2C89-467D-B888-84557F1F169D}" destId="{FF1129C6-5D03-4966-AA66-C4C1895ECD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5F7D088-ED06-49AC-A4E0-005044189703}">
      <dgm:prSet/>
      <dgm:spPr/>
      <dgm:t>
        <a:bodyPr/>
        <a:lstStyle/>
        <a:p>
          <a:pPr rtl="0"/>
          <a:r>
            <a:rPr lang="ru-RU" smtClean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b="1" smtClean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smtClean="0">
              <a:latin typeface="Arial" pitchFamily="34" charset="0"/>
              <a:cs typeface="Arial" pitchFamily="34" charset="0"/>
            </a:rPr>
            <a:t>освоения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28B7112-37EF-4495-A351-D124FEE9FF0F}" type="parTrans" cxnId="{E86880E6-FE5F-4A14-8DFB-C58FC8E531A7}">
      <dgm:prSet/>
      <dgm:spPr/>
      <dgm:t>
        <a:bodyPr/>
        <a:lstStyle/>
        <a:p>
          <a:endParaRPr lang="ru-RU"/>
        </a:p>
      </dgm:t>
    </dgm:pt>
    <dgm:pt modelId="{D34FE9E7-8DE8-49A1-BB77-0B3250BFEFE5}" type="sibTrans" cxnId="{E86880E6-FE5F-4A14-8DFB-C58FC8E531A7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Y="57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4018EE2A-807B-4743-A5E8-2D86B6165BD6}" type="presOf" srcId="{B320A83A-0842-4E90-9B15-706C6E8D2613}" destId="{35581F5D-3A7F-49A4-BE90-691626527ED2}" srcOrd="1" destOrd="0" presId="urn:microsoft.com/office/officeart/2005/8/layout/list1"/>
    <dgm:cxn modelId="{E86880E6-FE5F-4A14-8DFB-C58FC8E531A7}" srcId="{B320A83A-0842-4E90-9B15-706C6E8D2613}" destId="{65F7D088-ED06-49AC-A4E0-005044189703}" srcOrd="1" destOrd="0" parTransId="{528B7112-37EF-4495-A351-D124FEE9FF0F}" sibTransId="{D34FE9E7-8DE8-49A1-BB77-0B3250BFEFE5}"/>
    <dgm:cxn modelId="{EFA83E11-0CE2-48A8-A689-667D47151E7F}" type="presOf" srcId="{65F7D088-ED06-49AC-A4E0-005044189703}" destId="{76D800E8-F55D-4306-B57C-6DF74DCC36FC}" srcOrd="0" destOrd="1" presId="urn:microsoft.com/office/officeart/2005/8/layout/list1"/>
    <dgm:cxn modelId="{0A4F5492-FA5A-4331-834F-18A71BC1D7B5}" type="presOf" srcId="{6E529879-A33A-452F-BD37-593DE1ED699F}" destId="{B4F93557-2C89-467D-B888-84557F1F169D}" srcOrd="0" destOrd="0" presId="urn:microsoft.com/office/officeart/2005/8/layout/list1"/>
    <dgm:cxn modelId="{ABBDD8CF-B3C9-47C6-B9AC-892BE7AACCAD}" type="presOf" srcId="{B320A83A-0842-4E90-9B15-706C6E8D2613}" destId="{BEAE3B9B-FC39-45D7-88AC-1EF34A72587E}" srcOrd="0" destOrd="0" presId="urn:microsoft.com/office/officeart/2005/8/layout/list1"/>
    <dgm:cxn modelId="{BC5D676C-36AB-4E1F-8E7E-4E297BF1C365}" type="presOf" srcId="{F622D70D-D2C8-495C-A6DE-D5D098694297}" destId="{76D800E8-F55D-4306-B57C-6DF74DCC36FC}" srcOrd="0" destOrd="0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4831FB35-1C27-4606-9F5B-49F744CBA25D}" type="presParOf" srcId="{B4F93557-2C89-467D-B888-84557F1F169D}" destId="{8A1022BA-4976-4CF1-831A-55BA8DB6E0D2}" srcOrd="0" destOrd="0" presId="urn:microsoft.com/office/officeart/2005/8/layout/list1"/>
    <dgm:cxn modelId="{2FD00176-F2EC-40A4-AFDD-E631862A5AF5}" type="presParOf" srcId="{8A1022BA-4976-4CF1-831A-55BA8DB6E0D2}" destId="{BEAE3B9B-FC39-45D7-88AC-1EF34A72587E}" srcOrd="0" destOrd="0" presId="urn:microsoft.com/office/officeart/2005/8/layout/list1"/>
    <dgm:cxn modelId="{B23F4B8F-296D-42E1-80F6-90C3485DDD64}" type="presParOf" srcId="{8A1022BA-4976-4CF1-831A-55BA8DB6E0D2}" destId="{35581F5D-3A7F-49A4-BE90-691626527ED2}" srcOrd="1" destOrd="0" presId="urn:microsoft.com/office/officeart/2005/8/layout/list1"/>
    <dgm:cxn modelId="{449F0C46-BD52-4B3C-88C7-5BC8648DC53A}" type="presParOf" srcId="{B4F93557-2C89-467D-B888-84557F1F169D}" destId="{A6F888F7-2B28-496D-A915-9FFD252922C5}" srcOrd="1" destOrd="0" presId="urn:microsoft.com/office/officeart/2005/8/layout/list1"/>
    <dgm:cxn modelId="{AAB0FC5F-4926-4C10-A7D7-B3E064EC3F27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Цели и задачи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реализации Программы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2CAA12D-C586-45BB-A3C1-046A90C6DA4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Значимые характеристики,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в т. ч. характеристики особенностей развития детей раннего и дошкольного возраста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7F5315F7-9203-4894-BA77-784AA0742543}" type="par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3EB173-8843-492C-9599-3228B82537BF}" type="sib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F56BC1C-64BF-4B35-AFB6-3DDF0299CBD9}">
      <dgm:prSet custT="1" custLinFactNeighborY="-10133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Принципы и подходы 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>к формированию Программы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C8C7B285-F3B6-474F-878D-954B2C5EAC5B}" type="parTrans" cxnId="{08A5B653-B268-46F1-9471-418703EA67EF}">
      <dgm:prSet/>
      <dgm:spPr/>
    </dgm:pt>
    <dgm:pt modelId="{C462F3A2-2D7B-418E-BCB1-53155CA0C2A8}" type="sibTrans" cxnId="{08A5B653-B268-46F1-9471-418703EA67EF}">
      <dgm:prSet/>
      <dgm:spPr/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9857C3D-36FF-4201-A28A-09EDD190ADED}" type="pres">
      <dgm:prSet presAssocID="{A0DFC91D-F34F-49E7-AF25-1F5CBA60B04E}" presName="parentText" presStyleLbl="node1" presStyleIdx="0" presStyleCnt="1" custScaleX="113570" custScaleY="118887" custLinFactNeighborY="-16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LinFactNeighborY="-1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C9EC8-050E-4DC3-B42F-031DC0DE847D}" type="presOf" srcId="{0A62AE0B-9AE2-4EE4-835A-E9B134131496}" destId="{9C10AAEC-362A-4D7C-9D97-B07B8D1C1182}" srcOrd="0" destOrd="0" presId="urn:microsoft.com/office/officeart/2005/8/layout/list1"/>
    <dgm:cxn modelId="{64009825-C313-4BD2-9C3E-15E6781C1519}" type="presOf" srcId="{BB33DDED-89FC-4871-B6F3-4EE5760B0A61}" destId="{D4F10A6F-8045-4ACC-8A8A-3F3C26443A57}" srcOrd="0" destOrd="0" presId="urn:microsoft.com/office/officeart/2005/8/layout/list1"/>
    <dgm:cxn modelId="{08A5B653-B268-46F1-9471-418703EA67EF}" srcId="{A0DFC91D-F34F-49E7-AF25-1F5CBA60B04E}" destId="{DF56BC1C-64BF-4B35-AFB6-3DDF0299CBD9}" srcOrd="1" destOrd="0" parTransId="{C8C7B285-F3B6-474F-878D-954B2C5EAC5B}" sibTransId="{C462F3A2-2D7B-418E-BCB1-53155CA0C2A8}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BBFA7D0B-8FA6-4B40-BE3D-3AF9317C7CD4}" type="presOf" srcId="{02CAA12D-C586-45BB-A3C1-046A90C6DA41}" destId="{D4F10A6F-8045-4ACC-8A8A-3F3C26443A57}" srcOrd="0" destOrd="2" presId="urn:microsoft.com/office/officeart/2005/8/layout/list1"/>
    <dgm:cxn modelId="{6C6A3D90-FAC6-46B8-8D8D-890DA63C6ED5}" type="presOf" srcId="{A0DFC91D-F34F-49E7-AF25-1F5CBA60B04E}" destId="{09857C3D-36FF-4201-A28A-09EDD190ADED}" srcOrd="1" destOrd="0" presId="urn:microsoft.com/office/officeart/2005/8/layout/list1"/>
    <dgm:cxn modelId="{25074D09-1D75-4D26-85E5-13C6CC3BEAC4}" srcId="{A0DFC91D-F34F-49E7-AF25-1F5CBA60B04E}" destId="{02CAA12D-C586-45BB-A3C1-046A90C6DA41}" srcOrd="2" destOrd="0" parTransId="{7F5315F7-9203-4894-BA77-784AA0742543}" sibTransId="{1D3EB173-8843-492C-9599-3228B82537BF}"/>
    <dgm:cxn modelId="{27ED9D9F-438F-40EF-B65C-0B52A3631C37}" type="presOf" srcId="{A0DFC91D-F34F-49E7-AF25-1F5CBA60B04E}" destId="{692A2111-EE6E-440E-92D9-8EA5CE0EB960}" srcOrd="0" destOrd="0" presId="urn:microsoft.com/office/officeart/2005/8/layout/list1"/>
    <dgm:cxn modelId="{D246528A-E53E-41B4-8085-7377877C67F7}" type="presOf" srcId="{DF56BC1C-64BF-4B35-AFB6-3DDF0299CBD9}" destId="{D4F10A6F-8045-4ACC-8A8A-3F3C26443A57}" srcOrd="0" destOrd="1" presId="urn:microsoft.com/office/officeart/2005/8/layout/list1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F58FEEE5-9E1B-475D-935A-6F24D0AF133E}" type="presParOf" srcId="{9C10AAEC-362A-4D7C-9D97-B07B8D1C1182}" destId="{905A4162-EA0A-481D-A85F-29EF2A153036}" srcOrd="0" destOrd="0" presId="urn:microsoft.com/office/officeart/2005/8/layout/list1"/>
    <dgm:cxn modelId="{CF659327-5E8C-467D-B904-092E4EE36E2A}" type="presParOf" srcId="{905A4162-EA0A-481D-A85F-29EF2A153036}" destId="{692A2111-EE6E-440E-92D9-8EA5CE0EB960}" srcOrd="0" destOrd="0" presId="urn:microsoft.com/office/officeart/2005/8/layout/list1"/>
    <dgm:cxn modelId="{4A5314A1-84F7-43D0-975C-98127D868C33}" type="presParOf" srcId="{905A4162-EA0A-481D-A85F-29EF2A153036}" destId="{09857C3D-36FF-4201-A28A-09EDD190ADED}" srcOrd="1" destOrd="0" presId="urn:microsoft.com/office/officeart/2005/8/layout/list1"/>
    <dgm:cxn modelId="{F3B95CAA-F08C-4745-8636-1C828E2216D2}" type="presParOf" srcId="{9C10AAEC-362A-4D7C-9D97-B07B8D1C1182}" destId="{9C5A0867-E94F-4A84-8A20-6966642A6812}" srcOrd="1" destOrd="0" presId="urn:microsoft.com/office/officeart/2005/8/layout/list1"/>
    <dgm:cxn modelId="{94A18C02-0B00-4FA6-96B4-6961D838A160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63010-B40F-4FC9-B4B4-6E5851BEE3C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D6C53-FCE2-4C42-B375-E35B90F2F5F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4800" b="1" dirty="0" smtClean="0">
              <a:latin typeface="Arial" pitchFamily="34" charset="0"/>
              <a:cs typeface="Arial" pitchFamily="34" charset="0"/>
            </a:rPr>
            <a:t>ФГОС</a:t>
          </a:r>
          <a:endParaRPr lang="ru-RU" sz="4800" b="1" dirty="0">
            <a:latin typeface="Arial" pitchFamily="34" charset="0"/>
            <a:cs typeface="Arial" pitchFamily="34" charset="0"/>
          </a:endParaRPr>
        </a:p>
      </dgm:t>
    </dgm:pt>
    <dgm:pt modelId="{AF40C49E-2A10-4B9F-81F9-537B44BF755B}" type="par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6921A9-76F0-477C-ADB3-13912B07F874}" type="sib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A94975-A91E-4C19-A717-FC7FF270B3A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к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структуре</a:t>
          </a:r>
          <a:r>
            <a:rPr lang="ru-RU" dirty="0" smtClean="0">
              <a:latin typeface="Arial" pitchFamily="34" charset="0"/>
              <a:cs typeface="Arial" pitchFamily="34" charset="0"/>
            </a:rPr>
            <a:t>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5EFF89C-46B1-4D16-BCF3-61B035B59C9C}" type="parTrans" cxnId="{ABA11926-7F1E-4171-A576-F913DC7B66C8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C84D83E3-9A6A-4677-95C7-2E296E1E1B69}" type="sibTrans" cxnId="{ABA11926-7F1E-4171-A576-F913DC7B66C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7A9BA89-CF5A-4A0C-91F2-411928B5330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к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условиям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0" dirty="0" smtClean="0">
              <a:latin typeface="Arial" pitchFamily="34" charset="0"/>
              <a:cs typeface="Arial" pitchFamily="34" charset="0"/>
            </a:rPr>
            <a:t>реализации</a:t>
          </a:r>
          <a:r>
            <a:rPr lang="ru-RU" dirty="0" smtClean="0">
              <a:latin typeface="Arial" pitchFamily="34" charset="0"/>
              <a:cs typeface="Arial" pitchFamily="34" charset="0"/>
            </a:rPr>
            <a:t>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E3349CC-A509-427B-A6B3-B23C0D58ADFF}" type="parTrans" cxnId="{4ED4FDF4-E8B6-4A21-9B1A-26556020612E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6EEABCA2-263C-4FE9-824B-F1B520720606}" type="sibTrans" cxnId="{4ED4FDF4-E8B6-4A21-9B1A-2655602061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C70DE7-CD8E-4A3B-8B70-3BC75659E0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к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результатам</a:t>
          </a:r>
          <a:r>
            <a:rPr lang="ru-RU" dirty="0" smtClean="0">
              <a:latin typeface="Arial" pitchFamily="34" charset="0"/>
              <a:cs typeface="Arial" pitchFamily="34" charset="0"/>
            </a:rPr>
            <a:t> освоения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3F9AED2-2953-4A31-AAD0-5958F4883D6C}" type="parTrans" cxnId="{3D312702-01D5-4A1A-A01F-FE05CE02E199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ED17DA49-881A-4B88-97DA-0E95ACC2977A}" type="sibTrans" cxnId="{3D312702-01D5-4A1A-A01F-FE05CE02E1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9F2A7E-2872-4747-8117-ABFDCF6CA549}" type="pres">
      <dgm:prSet presAssocID="{34563010-B40F-4FC9-B4B4-6E5851BEE3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343BD-8112-4D8D-9AC0-551FA3B60242}" type="pres">
      <dgm:prSet presAssocID="{5EAD6C53-FCE2-4C42-B375-E35B90F2F5F7}" presName="root" presStyleCnt="0"/>
      <dgm:spPr/>
    </dgm:pt>
    <dgm:pt modelId="{B7315C0E-70CE-4234-99A5-351D3F927F64}" type="pres">
      <dgm:prSet presAssocID="{5EAD6C53-FCE2-4C42-B375-E35B90F2F5F7}" presName="rootComposite" presStyleCnt="0"/>
      <dgm:spPr/>
    </dgm:pt>
    <dgm:pt modelId="{3ED73DF2-484E-44D2-9CD5-C00217C16C3A}" type="pres">
      <dgm:prSet presAssocID="{5EAD6C53-FCE2-4C42-B375-E35B90F2F5F7}" presName="rootText" presStyleLbl="node1" presStyleIdx="0" presStyleCnt="1" custScaleX="189870" custScaleY="128428"/>
      <dgm:spPr/>
      <dgm:t>
        <a:bodyPr/>
        <a:lstStyle/>
        <a:p>
          <a:endParaRPr lang="ru-RU"/>
        </a:p>
      </dgm:t>
    </dgm:pt>
    <dgm:pt modelId="{2C3D45F5-9BE2-4922-8F33-A7B68177A80C}" type="pres">
      <dgm:prSet presAssocID="{5EAD6C53-FCE2-4C42-B375-E35B90F2F5F7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E9550D-7639-4300-9086-1747046FE966}" type="pres">
      <dgm:prSet presAssocID="{5EAD6C53-FCE2-4C42-B375-E35B90F2F5F7}" presName="childShape" presStyleCnt="0"/>
      <dgm:spPr/>
    </dgm:pt>
    <dgm:pt modelId="{E399C37D-B054-4A5C-BE86-F36670A3B11D}" type="pres">
      <dgm:prSet presAssocID="{25EFF89C-46B1-4D16-BCF3-61B035B59C9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612C64F-4D22-481B-995F-F01A3B09F3FD}" type="pres">
      <dgm:prSet presAssocID="{1AA94975-A91E-4C19-A717-FC7FF270B3A1}" presName="childText" presStyleLbl="bgAcc1" presStyleIdx="0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3976C-C296-41DB-B55C-16481C84E1FF}" type="pres">
      <dgm:prSet presAssocID="{6E3349CC-A509-427B-A6B3-B23C0D58ADF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F1B4477-6D8F-4B39-A8E0-B24C303E4979}" type="pres">
      <dgm:prSet presAssocID="{87A9BA89-CF5A-4A0C-91F2-411928B5330B}" presName="childText" presStyleLbl="bgAcc1" presStyleIdx="1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5FCF-BBA3-4A46-90E8-747B46708F40}" type="pres">
      <dgm:prSet presAssocID="{53F9AED2-2953-4A31-AAD0-5958F4883D6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3C69F21-AB52-4E53-B0CE-2481F72E639A}" type="pres">
      <dgm:prSet presAssocID="{DCC70DE7-CD8E-4A3B-8B70-3BC75659E061}" presName="childText" presStyleLbl="bgAcc1" presStyleIdx="2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968BD-C346-4EF7-B5F8-5AB955BC042E}" type="presOf" srcId="{DCC70DE7-CD8E-4A3B-8B70-3BC75659E061}" destId="{83C69F21-AB52-4E53-B0CE-2481F72E639A}" srcOrd="0" destOrd="0" presId="urn:microsoft.com/office/officeart/2005/8/layout/hierarchy3"/>
    <dgm:cxn modelId="{DD07A898-E3AC-4B83-B209-493BCA944A36}" type="presOf" srcId="{5EAD6C53-FCE2-4C42-B375-E35B90F2F5F7}" destId="{2C3D45F5-9BE2-4922-8F33-A7B68177A80C}" srcOrd="1" destOrd="0" presId="urn:microsoft.com/office/officeart/2005/8/layout/hierarchy3"/>
    <dgm:cxn modelId="{3D312702-01D5-4A1A-A01F-FE05CE02E199}" srcId="{5EAD6C53-FCE2-4C42-B375-E35B90F2F5F7}" destId="{DCC70DE7-CD8E-4A3B-8B70-3BC75659E061}" srcOrd="2" destOrd="0" parTransId="{53F9AED2-2953-4A31-AAD0-5958F4883D6C}" sibTransId="{ED17DA49-881A-4B88-97DA-0E95ACC2977A}"/>
    <dgm:cxn modelId="{CC91A34D-A9B3-4DDD-8A65-A844D1F61BEF}" type="presOf" srcId="{25EFF89C-46B1-4D16-BCF3-61B035B59C9C}" destId="{E399C37D-B054-4A5C-BE86-F36670A3B11D}" srcOrd="0" destOrd="0" presId="urn:microsoft.com/office/officeart/2005/8/layout/hierarchy3"/>
    <dgm:cxn modelId="{ABA11926-7F1E-4171-A576-F913DC7B66C8}" srcId="{5EAD6C53-FCE2-4C42-B375-E35B90F2F5F7}" destId="{1AA94975-A91E-4C19-A717-FC7FF270B3A1}" srcOrd="0" destOrd="0" parTransId="{25EFF89C-46B1-4D16-BCF3-61B035B59C9C}" sibTransId="{C84D83E3-9A6A-4677-95C7-2E296E1E1B69}"/>
    <dgm:cxn modelId="{915ECB5C-9687-4C32-8877-221044D6FD84}" type="presOf" srcId="{5EAD6C53-FCE2-4C42-B375-E35B90F2F5F7}" destId="{3ED73DF2-484E-44D2-9CD5-C00217C16C3A}" srcOrd="0" destOrd="0" presId="urn:microsoft.com/office/officeart/2005/8/layout/hierarchy3"/>
    <dgm:cxn modelId="{DCED23B3-9A40-400B-A155-B8FC827BC2D8}" type="presOf" srcId="{53F9AED2-2953-4A31-AAD0-5958F4883D6C}" destId="{D9DC5FCF-BBA3-4A46-90E8-747B46708F40}" srcOrd="0" destOrd="0" presId="urn:microsoft.com/office/officeart/2005/8/layout/hierarchy3"/>
    <dgm:cxn modelId="{77204C81-39A0-46ED-ABA7-98E9906E9927}" srcId="{34563010-B40F-4FC9-B4B4-6E5851BEE3C7}" destId="{5EAD6C53-FCE2-4C42-B375-E35B90F2F5F7}" srcOrd="0" destOrd="0" parTransId="{AF40C49E-2A10-4B9F-81F9-537B44BF755B}" sibTransId="{1A6921A9-76F0-477C-ADB3-13912B07F874}"/>
    <dgm:cxn modelId="{19F31591-98ED-402A-B0D9-7AD69C2326A2}" type="presOf" srcId="{6E3349CC-A509-427B-A6B3-B23C0D58ADFF}" destId="{9D63976C-C296-41DB-B55C-16481C84E1FF}" srcOrd="0" destOrd="0" presId="urn:microsoft.com/office/officeart/2005/8/layout/hierarchy3"/>
    <dgm:cxn modelId="{4ED4FDF4-E8B6-4A21-9B1A-26556020612E}" srcId="{5EAD6C53-FCE2-4C42-B375-E35B90F2F5F7}" destId="{87A9BA89-CF5A-4A0C-91F2-411928B5330B}" srcOrd="1" destOrd="0" parTransId="{6E3349CC-A509-427B-A6B3-B23C0D58ADFF}" sibTransId="{6EEABCA2-263C-4FE9-824B-F1B520720606}"/>
    <dgm:cxn modelId="{8339F857-C570-4580-A203-E5514C363FDD}" type="presOf" srcId="{34563010-B40F-4FC9-B4B4-6E5851BEE3C7}" destId="{549F2A7E-2872-4747-8117-ABFDCF6CA549}" srcOrd="0" destOrd="0" presId="urn:microsoft.com/office/officeart/2005/8/layout/hierarchy3"/>
    <dgm:cxn modelId="{05593B20-CD55-491A-9F2F-23173F006BAF}" type="presOf" srcId="{87A9BA89-CF5A-4A0C-91F2-411928B5330B}" destId="{7F1B4477-6D8F-4B39-A8E0-B24C303E4979}" srcOrd="0" destOrd="0" presId="urn:microsoft.com/office/officeart/2005/8/layout/hierarchy3"/>
    <dgm:cxn modelId="{46EB7FDB-B2E4-4BD8-88A1-6B886BF8055F}" type="presOf" srcId="{1AA94975-A91E-4C19-A717-FC7FF270B3A1}" destId="{D612C64F-4D22-481B-995F-F01A3B09F3FD}" srcOrd="0" destOrd="0" presId="urn:microsoft.com/office/officeart/2005/8/layout/hierarchy3"/>
    <dgm:cxn modelId="{12CC12A0-0721-4224-A75C-545E9D495454}" type="presParOf" srcId="{549F2A7E-2872-4747-8117-ABFDCF6CA549}" destId="{810343BD-8112-4D8D-9AC0-551FA3B60242}" srcOrd="0" destOrd="0" presId="urn:microsoft.com/office/officeart/2005/8/layout/hierarchy3"/>
    <dgm:cxn modelId="{851B1838-83BB-41CC-954F-B5D67DCFFF4F}" type="presParOf" srcId="{810343BD-8112-4D8D-9AC0-551FA3B60242}" destId="{B7315C0E-70CE-4234-99A5-351D3F927F64}" srcOrd="0" destOrd="0" presId="urn:microsoft.com/office/officeart/2005/8/layout/hierarchy3"/>
    <dgm:cxn modelId="{A47B1DF4-8FCF-40B0-B54D-6248218E07DD}" type="presParOf" srcId="{B7315C0E-70CE-4234-99A5-351D3F927F64}" destId="{3ED73DF2-484E-44D2-9CD5-C00217C16C3A}" srcOrd="0" destOrd="0" presId="urn:microsoft.com/office/officeart/2005/8/layout/hierarchy3"/>
    <dgm:cxn modelId="{E53367B5-053B-42F9-B658-6A19A78EE378}" type="presParOf" srcId="{B7315C0E-70CE-4234-99A5-351D3F927F64}" destId="{2C3D45F5-9BE2-4922-8F33-A7B68177A80C}" srcOrd="1" destOrd="0" presId="urn:microsoft.com/office/officeart/2005/8/layout/hierarchy3"/>
    <dgm:cxn modelId="{2AE331FF-2AFE-46EE-B963-0427E6763805}" type="presParOf" srcId="{810343BD-8112-4D8D-9AC0-551FA3B60242}" destId="{8CE9550D-7639-4300-9086-1747046FE966}" srcOrd="1" destOrd="0" presId="urn:microsoft.com/office/officeart/2005/8/layout/hierarchy3"/>
    <dgm:cxn modelId="{BBBBF44A-32C3-4548-94C1-CACFA3A5F01F}" type="presParOf" srcId="{8CE9550D-7639-4300-9086-1747046FE966}" destId="{E399C37D-B054-4A5C-BE86-F36670A3B11D}" srcOrd="0" destOrd="0" presId="urn:microsoft.com/office/officeart/2005/8/layout/hierarchy3"/>
    <dgm:cxn modelId="{1B10DF1F-AFB8-4AB9-9B4D-D485627210B5}" type="presParOf" srcId="{8CE9550D-7639-4300-9086-1747046FE966}" destId="{D612C64F-4D22-481B-995F-F01A3B09F3FD}" srcOrd="1" destOrd="0" presId="urn:microsoft.com/office/officeart/2005/8/layout/hierarchy3"/>
    <dgm:cxn modelId="{CC95D298-BB15-4335-93FE-85AEE4E57239}" type="presParOf" srcId="{8CE9550D-7639-4300-9086-1747046FE966}" destId="{9D63976C-C296-41DB-B55C-16481C84E1FF}" srcOrd="2" destOrd="0" presId="urn:microsoft.com/office/officeart/2005/8/layout/hierarchy3"/>
    <dgm:cxn modelId="{C4A1964A-474F-40F5-A703-662486045CE0}" type="presParOf" srcId="{8CE9550D-7639-4300-9086-1747046FE966}" destId="{7F1B4477-6D8F-4B39-A8E0-B24C303E4979}" srcOrd="3" destOrd="0" presId="urn:microsoft.com/office/officeart/2005/8/layout/hierarchy3"/>
    <dgm:cxn modelId="{EF0B9FF0-B07B-436A-BEE2-D864D6B2CF70}" type="presParOf" srcId="{8CE9550D-7639-4300-9086-1747046FE966}" destId="{D9DC5FCF-BBA3-4A46-90E8-747B46708F40}" srcOrd="4" destOrd="0" presId="urn:microsoft.com/office/officeart/2005/8/layout/hierarchy3"/>
    <dgm:cxn modelId="{54515EDF-0F78-4436-859C-B8C80DAB6904}" type="presParOf" srcId="{8CE9550D-7639-4300-9086-1747046FE966}" destId="{83C69F21-AB52-4E53-B0CE-2481F72E639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Планируемые результаты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800" b="1" dirty="0" smtClean="0">
              <a:latin typeface="Arial" pitchFamily="34" charset="0"/>
              <a:cs typeface="Arial" pitchFamily="34" charset="0"/>
            </a:rPr>
            <a:t>Конкретизируют </a:t>
          </a:r>
          <a:r>
            <a:rPr lang="ru-RU" sz="2800" b="0" dirty="0" smtClean="0">
              <a:latin typeface="Arial" pitchFamily="34" charset="0"/>
              <a:cs typeface="Arial" pitchFamily="34" charset="0"/>
            </a:rPr>
            <a:t>требования Стандарта к целевым ориентирам</a:t>
          </a:r>
          <a:br>
            <a:rPr lang="ru-RU" sz="2800" b="0" dirty="0" smtClean="0">
              <a:latin typeface="Arial" pitchFamily="34" charset="0"/>
              <a:cs typeface="Arial" pitchFamily="34" charset="0"/>
            </a:rPr>
          </a:br>
          <a:r>
            <a:rPr lang="ru-RU" sz="2800" b="0" dirty="0" smtClean="0">
              <a:latin typeface="Arial" pitchFamily="34" charset="0"/>
              <a:cs typeface="Arial" pitchFamily="34" charset="0"/>
            </a:rPr>
            <a:t>с учётом:</a:t>
          </a:r>
          <a:r>
            <a:rPr lang="ru-RU" sz="2400" b="0" dirty="0" smtClean="0">
              <a:latin typeface="Arial" pitchFamily="34" charset="0"/>
              <a:cs typeface="Arial" pitchFamily="34" charset="0"/>
            </a:rPr>
            <a:t/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E9F5F7-C606-485A-B045-4C13D0DD053A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возрастных  возможностей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и индивидуальных различий детей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71BF8A4-576A-4BC2-9256-5019D678450D}" type="parTrans" cxnId="{F1C0E5FA-A6FC-4B84-99B0-0EA85EAA7F7E}">
      <dgm:prSet/>
      <dgm:spPr/>
      <dgm:t>
        <a:bodyPr/>
        <a:lstStyle/>
        <a:p>
          <a:endParaRPr lang="ru-RU"/>
        </a:p>
      </dgm:t>
    </dgm:pt>
    <dgm:pt modelId="{CF0F6079-9811-484B-8939-BA732E759EE2}" type="sibTrans" cxnId="{F1C0E5FA-A6FC-4B84-99B0-0EA85EAA7F7E}">
      <dgm:prSet/>
      <dgm:spPr/>
      <dgm:t>
        <a:bodyPr/>
        <a:lstStyle/>
        <a:p>
          <a:endParaRPr lang="ru-RU"/>
        </a:p>
      </dgm:t>
    </dgm:pt>
    <dgm:pt modelId="{402C8181-183B-4E14-B23E-A6571F75EF5F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 smtClean="0">
              <a:latin typeface="Arial" pitchFamily="34" charset="0"/>
              <a:cs typeface="Arial" pitchFamily="34" charset="0"/>
            </a:rPr>
            <a:t>особенностей развития детей с ОВЗ,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в том числе детей-инвалидов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D78DE80A-5C72-4A9B-BB1A-D5A08CCD4CFD}" type="parTrans" cxnId="{A21F5FDB-56AD-4BA9-954B-88A055F6C7F9}">
      <dgm:prSet/>
      <dgm:spPr/>
      <dgm:t>
        <a:bodyPr/>
        <a:lstStyle/>
        <a:p>
          <a:endParaRPr lang="ru-RU"/>
        </a:p>
      </dgm:t>
    </dgm:pt>
    <dgm:pt modelId="{DFCEC5DB-5F52-44F8-8835-33435EC1464C}" type="sibTrans" cxnId="{A21F5FDB-56AD-4BA9-954B-88A055F6C7F9}">
      <dgm:prSet/>
      <dgm:spPr/>
      <dgm:t>
        <a:bodyPr/>
        <a:lstStyle/>
        <a:p>
          <a:endParaRPr lang="ru-RU"/>
        </a:p>
      </dgm:t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9857C3D-36FF-4201-A28A-09EDD190ADED}" type="pres">
      <dgm:prSet presAssocID="{A0DFC91D-F34F-49E7-AF25-1F5CBA60B04E}" presName="parentText" presStyleLbl="node1" presStyleIdx="0" presStyleCnt="1" custScaleX="113570" custScaleY="30193" custLinFactNeighborY="-33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ScaleY="83782" custLinFactNeighborY="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4E28C-58DF-4E19-A062-DFDB2D281EAA}" type="presOf" srcId="{0A62AE0B-9AE2-4EE4-835A-E9B134131496}" destId="{9C10AAEC-362A-4D7C-9D97-B07B8D1C1182}" srcOrd="0" destOrd="0" presId="urn:microsoft.com/office/officeart/2005/8/layout/list1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513F453E-75AD-4AD9-80B0-10CF58CC524B}" type="presOf" srcId="{A0DFC91D-F34F-49E7-AF25-1F5CBA60B04E}" destId="{692A2111-EE6E-440E-92D9-8EA5CE0EB960}" srcOrd="0" destOrd="0" presId="urn:microsoft.com/office/officeart/2005/8/layout/list1"/>
    <dgm:cxn modelId="{107106E9-3999-4FF8-8883-C6899FD65D7E}" type="presOf" srcId="{BB33DDED-89FC-4871-B6F3-4EE5760B0A61}" destId="{D4F10A6F-8045-4ACC-8A8A-3F3C26443A57}" srcOrd="0" destOrd="0" presId="urn:microsoft.com/office/officeart/2005/8/layout/list1"/>
    <dgm:cxn modelId="{A21F5FDB-56AD-4BA9-954B-88A055F6C7F9}" srcId="{BB33DDED-89FC-4871-B6F3-4EE5760B0A61}" destId="{402C8181-183B-4E14-B23E-A6571F75EF5F}" srcOrd="1" destOrd="0" parTransId="{D78DE80A-5C72-4A9B-BB1A-D5A08CCD4CFD}" sibTransId="{DFCEC5DB-5F52-44F8-8835-33435EC1464C}"/>
    <dgm:cxn modelId="{1E8F485C-79AE-4CDB-BDFE-B19E0EED5FD3}" type="presOf" srcId="{402C8181-183B-4E14-B23E-A6571F75EF5F}" destId="{D4F10A6F-8045-4ACC-8A8A-3F3C26443A57}" srcOrd="0" destOrd="2" presId="urn:microsoft.com/office/officeart/2005/8/layout/list1"/>
    <dgm:cxn modelId="{F744868E-4E6E-497A-B6B3-B065E9700D25}" type="presOf" srcId="{5CE9F5F7-C606-485A-B045-4C13D0DD053A}" destId="{D4F10A6F-8045-4ACC-8A8A-3F3C26443A57}" srcOrd="0" destOrd="1" presId="urn:microsoft.com/office/officeart/2005/8/layout/list1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F1C0E5FA-A6FC-4B84-99B0-0EA85EAA7F7E}" srcId="{BB33DDED-89FC-4871-B6F3-4EE5760B0A61}" destId="{5CE9F5F7-C606-485A-B045-4C13D0DD053A}" srcOrd="0" destOrd="0" parTransId="{A71BF8A4-576A-4BC2-9256-5019D678450D}" sibTransId="{CF0F6079-9811-484B-8939-BA732E759EE2}"/>
    <dgm:cxn modelId="{999E1ED7-B3AA-4A60-B071-89B4BF1F5F03}" type="presOf" srcId="{A0DFC91D-F34F-49E7-AF25-1F5CBA60B04E}" destId="{09857C3D-36FF-4201-A28A-09EDD190ADED}" srcOrd="1" destOrd="0" presId="urn:microsoft.com/office/officeart/2005/8/layout/list1"/>
    <dgm:cxn modelId="{C7C3E796-EA73-435F-94FB-EFD59E774DF7}" type="presParOf" srcId="{9C10AAEC-362A-4D7C-9D97-B07B8D1C1182}" destId="{905A4162-EA0A-481D-A85F-29EF2A153036}" srcOrd="0" destOrd="0" presId="urn:microsoft.com/office/officeart/2005/8/layout/list1"/>
    <dgm:cxn modelId="{080DA854-E73C-4BD1-955A-308B107EC1EE}" type="presParOf" srcId="{905A4162-EA0A-481D-A85F-29EF2A153036}" destId="{692A2111-EE6E-440E-92D9-8EA5CE0EB960}" srcOrd="0" destOrd="0" presId="urn:microsoft.com/office/officeart/2005/8/layout/list1"/>
    <dgm:cxn modelId="{9955EE81-7C65-4754-8CA4-B2270C7659DC}" type="presParOf" srcId="{905A4162-EA0A-481D-A85F-29EF2A153036}" destId="{09857C3D-36FF-4201-A28A-09EDD190ADED}" srcOrd="1" destOrd="0" presId="urn:microsoft.com/office/officeart/2005/8/layout/list1"/>
    <dgm:cxn modelId="{565BDFFA-195A-463E-846F-760B7230895F}" type="presParOf" srcId="{9C10AAEC-362A-4D7C-9D97-B07B8D1C1182}" destId="{9C5A0867-E94F-4A84-8A20-6966642A6812}" srcOrd="1" destOrd="0" presId="urn:microsoft.com/office/officeart/2005/8/layout/list1"/>
    <dgm:cxn modelId="{81A3B46D-38C2-4F92-A29C-93BF1EF0FE8A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Содержательный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ПООП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методических пособий, обеспечивающих реализацию данных программ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2BEC5FA7-491F-40D7-A91E-E2BB1F039418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</dgm:t>
    </dgm:pt>
    <dgm:pt modelId="{C6516A41-2D8C-4348-8B58-1ADD1F17A181}" type="parTrans" cxnId="{A93E7909-F860-4E4B-AE7D-D75C3D6348A5}">
      <dgm:prSet/>
      <dgm:spPr/>
      <dgm:t>
        <a:bodyPr/>
        <a:lstStyle/>
        <a:p>
          <a:endParaRPr lang="ru-RU"/>
        </a:p>
      </dgm:t>
    </dgm:pt>
    <dgm:pt modelId="{F4EB334C-78E8-4FFE-8BF7-548C813B7180}" type="sibTrans" cxnId="{A93E7909-F860-4E4B-AE7D-D75C3D6348A5}">
      <dgm:prSet/>
      <dgm:spPr/>
      <dgm:t>
        <a:bodyPr/>
        <a:lstStyle/>
        <a:p>
          <a:endParaRPr lang="ru-RU"/>
        </a:p>
      </dgm:t>
    </dgm:pt>
    <dgm:pt modelId="{3582847D-FC3D-4631-9D1E-4511D067A82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20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96365-C200-4BE2-AE6E-659AE10268C1}" type="presOf" srcId="{F622D70D-D2C8-495C-A6DE-D5D098694297}" destId="{76D800E8-F55D-4306-B57C-6DF74DCC36FC}" srcOrd="0" destOrd="0" presId="urn:microsoft.com/office/officeart/2005/8/layout/list1"/>
    <dgm:cxn modelId="{3D20D5C2-3A97-4055-9432-0C6D252039CA}" srcId="{B320A83A-0842-4E90-9B15-706C6E8D2613}" destId="{C85E45AC-82A7-4E7C-9B2E-0BE37DD644FE}" srcOrd="5" destOrd="0" parTransId="{2FE16C30-9F94-4ED8-B883-11D450D3A437}" sibTransId="{064B5332-881C-4F3C-AB23-E5BF45A657B2}"/>
    <dgm:cxn modelId="{7EB120CD-95E3-4E31-8178-C09C3E69C35A}" srcId="{B320A83A-0842-4E90-9B15-706C6E8D2613}" destId="{3582847D-FC3D-4631-9D1E-4511D067A827}" srcOrd="3" destOrd="0" parTransId="{435D8E5D-FD78-4319-9966-4B5780A7937D}" sibTransId="{EEEDA9D3-80B7-4C8C-851C-B18E0440CFEB}"/>
    <dgm:cxn modelId="{07CA53F4-C388-4626-ADB2-1D8178116EC9}" type="presOf" srcId="{C85E45AC-82A7-4E7C-9B2E-0BE37DD644FE}" destId="{76D800E8-F55D-4306-B57C-6DF74DCC36FC}" srcOrd="0" destOrd="5" presId="urn:microsoft.com/office/officeart/2005/8/layout/list1"/>
    <dgm:cxn modelId="{551B6668-0CDF-4D3B-8846-1F91FE948E41}" type="presOf" srcId="{3582847D-FC3D-4631-9D1E-4511D067A827}" destId="{76D800E8-F55D-4306-B57C-6DF74DCC36FC}" srcOrd="0" destOrd="3" presId="urn:microsoft.com/office/officeart/2005/8/layout/list1"/>
    <dgm:cxn modelId="{5CB4DB2A-3234-4018-A9EE-286AD83C623A}" type="presOf" srcId="{44861A42-1614-40FB-9D15-FA22B1861974}" destId="{76D800E8-F55D-4306-B57C-6DF74DCC36FC}" srcOrd="0" destOrd="1" presId="urn:microsoft.com/office/officeart/2005/8/layout/list1"/>
    <dgm:cxn modelId="{E48C3EF6-9664-4087-8311-2A757B1F29C4}" type="presOf" srcId="{B320A83A-0842-4E90-9B15-706C6E8D2613}" destId="{BEAE3B9B-FC39-45D7-88AC-1EF34A72587E}" srcOrd="0" destOrd="0" presId="urn:microsoft.com/office/officeart/2005/8/layout/list1"/>
    <dgm:cxn modelId="{A56A3246-2FDB-4A32-AC78-65F3D2BE688F}" type="presOf" srcId="{83AAE482-765F-4D91-B62C-33E3D9476738}" destId="{76D800E8-F55D-4306-B57C-6DF74DCC36FC}" srcOrd="0" destOrd="6" presId="urn:microsoft.com/office/officeart/2005/8/layout/list1"/>
    <dgm:cxn modelId="{6056D307-E1A8-4C93-85A2-2A7734CC092E}" type="presOf" srcId="{2BEC5FA7-491F-40D7-A91E-E2BB1F039418}" destId="{76D800E8-F55D-4306-B57C-6DF74DCC36FC}" srcOrd="0" destOrd="2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146B0C7D-EF0D-4634-AEA0-04D4999D5F44}" type="presOf" srcId="{B320A83A-0842-4E90-9B15-706C6E8D2613}" destId="{35581F5D-3A7F-49A4-BE90-691626527ED2}" srcOrd="1" destOrd="0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6433DB9D-4F03-4089-95FA-AE5E0D93E7ED}" type="presOf" srcId="{27F65BF6-2A31-4CAF-8BAE-488CA0CF1CE1}" destId="{76D800E8-F55D-4306-B57C-6DF74DCC36FC}" srcOrd="0" destOrd="4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BB55BA8C-0B98-4641-A701-796169A588B0}" srcId="{B320A83A-0842-4E90-9B15-706C6E8D2613}" destId="{83AAE482-765F-4D91-B62C-33E3D9476738}" srcOrd="6" destOrd="0" parTransId="{B3AD0793-4F50-418B-BF90-948015EF8940}" sibTransId="{2E34456A-6A8B-4BA3-A3CA-1D3D6C6B2239}"/>
    <dgm:cxn modelId="{A2CB9C8E-DD8E-4D99-B895-B3C2B9431D25}" type="presOf" srcId="{6E529879-A33A-452F-BD37-593DE1ED699F}" destId="{B4F93557-2C89-467D-B888-84557F1F169D}" srcOrd="0" destOrd="0" presId="urn:microsoft.com/office/officeart/2005/8/layout/list1"/>
    <dgm:cxn modelId="{F9E65040-EC63-4177-9285-434DEB15CE02}" srcId="{B320A83A-0842-4E90-9B15-706C6E8D2613}" destId="{27F65BF6-2A31-4CAF-8BAE-488CA0CF1CE1}" srcOrd="4" destOrd="0" parTransId="{760D18ED-DC9A-47B8-A2F4-F660DDAFE3E4}" sibTransId="{1C606AD5-D2E1-497D-96A4-399D6CDBA249}"/>
    <dgm:cxn modelId="{A93E7909-F860-4E4B-AE7D-D75C3D6348A5}" srcId="{B320A83A-0842-4E90-9B15-706C6E8D2613}" destId="{2BEC5FA7-491F-40D7-A91E-E2BB1F039418}" srcOrd="2" destOrd="0" parTransId="{C6516A41-2D8C-4348-8B58-1ADD1F17A181}" sibTransId="{F4EB334C-78E8-4FFE-8BF7-548C813B7180}"/>
    <dgm:cxn modelId="{1A3B5831-A039-42BA-97D4-1271A7A66BDA}" type="presParOf" srcId="{B4F93557-2C89-467D-B888-84557F1F169D}" destId="{8A1022BA-4976-4CF1-831A-55BA8DB6E0D2}" srcOrd="0" destOrd="0" presId="urn:microsoft.com/office/officeart/2005/8/layout/list1"/>
    <dgm:cxn modelId="{DB4A376B-AAB5-4C0C-8F6F-C66ED7CD90F4}" type="presParOf" srcId="{8A1022BA-4976-4CF1-831A-55BA8DB6E0D2}" destId="{BEAE3B9B-FC39-45D7-88AC-1EF34A72587E}" srcOrd="0" destOrd="0" presId="urn:microsoft.com/office/officeart/2005/8/layout/list1"/>
    <dgm:cxn modelId="{52CFA7A7-FD60-4FB1-8A98-FE4E94613EB8}" type="presParOf" srcId="{8A1022BA-4976-4CF1-831A-55BA8DB6E0D2}" destId="{35581F5D-3A7F-49A4-BE90-691626527ED2}" srcOrd="1" destOrd="0" presId="urn:microsoft.com/office/officeart/2005/8/layout/list1"/>
    <dgm:cxn modelId="{AFDC1AEC-ED70-4B31-9B93-A85999116FB1}" type="presParOf" srcId="{B4F93557-2C89-467D-B888-84557F1F169D}" destId="{A6F888F7-2B28-496D-A915-9FFD252922C5}" srcOrd="1" destOrd="0" presId="urn:microsoft.com/office/officeart/2005/8/layout/list1"/>
    <dgm:cxn modelId="{D9D6CE04-1588-4194-B42E-5DFFAF68CDA5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2C8774-E3ED-4C9A-B4B2-0565C794A5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04D242-D690-4F05-B04F-35E66E98A57D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Включает различные направления, выбранные участниками образовательных отношений из числа парциальных и иных программ и/или созданных ими самостоятельно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7908702-52FF-4DB4-AE4D-AB963F0F864C}" type="par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038DFBD-9422-43C3-A5A6-1397B11098C5}" type="sib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38323B-BAA2-4743-85B8-1F736205C695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Учитывает образовательные потребности, интересы  и мотивы  детей,  членов их семей и педагогов  и может быть</a:t>
          </a:r>
          <a:br>
            <a:rPr lang="ru-RU" sz="1800" b="1" dirty="0" smtClean="0"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latin typeface="Arial" pitchFamily="34" charset="0"/>
              <a:cs typeface="Arial" pitchFamily="34" charset="0"/>
            </a:rPr>
            <a:t>ориентирована  на: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5CD9DE9-FC0D-47F8-B712-693B67AD017F}" type="par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9DB2C7-AEB1-4E7C-98E7-C93C013F3AD7}" type="sib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849353-57CF-4CB8-92FF-06FA2180421F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специфику национальных,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социокультурных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и иных условий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C761EAD-BC8C-47F1-B51C-A0BB3A7BF57B}" type="par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7829BF5-E3C3-4434-84C0-4443CBD5ECD8}" type="sib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D96466-BCEE-40BE-97B9-DFCE017DF4AA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сложившиеся традиции ДОО (группы)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2749B40-D5FB-4F8F-8235-A090DB0444CE}" type="par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6810C-7957-43C3-8A38-C3529A61D4B6}" type="sib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E9E779-3996-4CF0-98B9-99DA4F28F7DE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выбор тех парциальных программ и форм организации работы</a:t>
          </a:r>
          <a:br>
            <a:rPr lang="ru-RU" sz="1800" b="1" dirty="0" smtClean="0"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latin typeface="Arial" pitchFamily="34" charset="0"/>
              <a:cs typeface="Arial" pitchFamily="34" charset="0"/>
            </a:rPr>
            <a:t>с детьми, которые в наибольшей степени соответствуют потребностям и интересам детей, а также возможностям педагогического коллектива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91C96FD-900F-4475-859B-14AD4137B2AA}" type="parTrans" cxnId="{51287599-DFE2-427D-95F5-F9C7F103EC6E}">
      <dgm:prSet/>
      <dgm:spPr/>
      <dgm:t>
        <a:bodyPr/>
        <a:lstStyle/>
        <a:p>
          <a:endParaRPr lang="ru-RU"/>
        </a:p>
      </dgm:t>
    </dgm:pt>
    <dgm:pt modelId="{0678111C-2CA5-4FD4-AC48-6C19003CF2A7}" type="sibTrans" cxnId="{51287599-DFE2-427D-95F5-F9C7F103EC6E}">
      <dgm:prSet/>
      <dgm:spPr/>
      <dgm:t>
        <a:bodyPr/>
        <a:lstStyle/>
        <a:p>
          <a:endParaRPr lang="ru-RU"/>
        </a:p>
      </dgm:t>
    </dgm:pt>
    <dgm:pt modelId="{1BA788C2-8742-4046-A41E-C4AE958F19A8}" type="pres">
      <dgm:prSet presAssocID="{6A2C8774-E3ED-4C9A-B4B2-0565C794A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EFC02-3F13-4342-9E8F-B20B56D34018}" type="pres">
      <dgm:prSet presAssocID="{9304D242-D690-4F05-B04F-35E66E98A57D}" presName="parentText" presStyleLbl="node1" presStyleIdx="0" presStyleCnt="2" custScaleY="108757" custLinFactY="-241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B1B9-4106-406A-8E02-C271EB1D75B4}" type="pres">
      <dgm:prSet presAssocID="{8038DFBD-9422-43C3-A5A6-1397B11098C5}" presName="spacer" presStyleCnt="0"/>
      <dgm:spPr/>
    </dgm:pt>
    <dgm:pt modelId="{E9E589AD-37B7-4153-8554-A6DE11E395B1}" type="pres">
      <dgm:prSet presAssocID="{5438323B-BAA2-4743-85B8-1F736205C695}" presName="parentText" presStyleLbl="node1" presStyleIdx="1" presStyleCnt="2" custScaleY="89942" custLinFactNeighborY="-3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0EC9-432E-470F-AAD5-C6AAAC4B007B}" type="pres">
      <dgm:prSet presAssocID="{5438323B-BAA2-4743-85B8-1F736205C695}" presName="childText" presStyleLbl="revTx" presStyleIdx="0" presStyleCnt="1" custScaleY="131976" custLinFactNeighborY="-3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B815E-5974-4C58-B526-9543D308F846}" srcId="{5438323B-BAA2-4743-85B8-1F736205C695}" destId="{30849353-57CF-4CB8-92FF-06FA2180421F}" srcOrd="0" destOrd="0" parTransId="{BC761EAD-BC8C-47F1-B51C-A0BB3A7BF57B}" sibTransId="{27829BF5-E3C3-4434-84C0-4443CBD5ECD8}"/>
    <dgm:cxn modelId="{61433FD9-63AB-4EBF-8E56-BCC28FC812CF}" srcId="{5438323B-BAA2-4743-85B8-1F736205C695}" destId="{EFD96466-BCEE-40BE-97B9-DFCE017DF4AA}" srcOrd="2" destOrd="0" parTransId="{B2749B40-D5FB-4F8F-8235-A090DB0444CE}" sibTransId="{E4D6810C-7957-43C3-8A38-C3529A61D4B6}"/>
    <dgm:cxn modelId="{7C1CDF77-B7E5-4783-945E-027A433B90A7}" srcId="{6A2C8774-E3ED-4C9A-B4B2-0565C794A5E5}" destId="{5438323B-BAA2-4743-85B8-1F736205C695}" srcOrd="1" destOrd="0" parTransId="{75CD9DE9-FC0D-47F8-B712-693B67AD017F}" sibTransId="{739DB2C7-AEB1-4E7C-98E7-C93C013F3AD7}"/>
    <dgm:cxn modelId="{7B346DBF-208E-4105-A2E0-CA5D0CB6514B}" type="presOf" srcId="{6A2C8774-E3ED-4C9A-B4B2-0565C794A5E5}" destId="{1BA788C2-8742-4046-A41E-C4AE958F19A8}" srcOrd="0" destOrd="0" presId="urn:microsoft.com/office/officeart/2005/8/layout/vList2"/>
    <dgm:cxn modelId="{51287599-DFE2-427D-95F5-F9C7F103EC6E}" srcId="{5438323B-BAA2-4743-85B8-1F736205C695}" destId="{ADE9E779-3996-4CF0-98B9-99DA4F28F7DE}" srcOrd="1" destOrd="0" parTransId="{291C96FD-900F-4475-859B-14AD4137B2AA}" sibTransId="{0678111C-2CA5-4FD4-AC48-6C19003CF2A7}"/>
    <dgm:cxn modelId="{32601741-C6C6-4456-8D3A-295D9F7BA774}" type="presOf" srcId="{ADE9E779-3996-4CF0-98B9-99DA4F28F7DE}" destId="{FC2C0EC9-432E-470F-AAD5-C6AAAC4B007B}" srcOrd="0" destOrd="1" presId="urn:microsoft.com/office/officeart/2005/8/layout/vList2"/>
    <dgm:cxn modelId="{C5D4CBB2-4027-48C7-A343-BD25DF25C02C}" type="presOf" srcId="{30849353-57CF-4CB8-92FF-06FA2180421F}" destId="{FC2C0EC9-432E-470F-AAD5-C6AAAC4B007B}" srcOrd="0" destOrd="0" presId="urn:microsoft.com/office/officeart/2005/8/layout/vList2"/>
    <dgm:cxn modelId="{0311FDFB-82E1-4F48-88D1-89E39DB988B3}" srcId="{6A2C8774-E3ED-4C9A-B4B2-0565C794A5E5}" destId="{9304D242-D690-4F05-B04F-35E66E98A57D}" srcOrd="0" destOrd="0" parTransId="{77908702-52FF-4DB4-AE4D-AB963F0F864C}" sibTransId="{8038DFBD-9422-43C3-A5A6-1397B11098C5}"/>
    <dgm:cxn modelId="{78AA2C02-7631-451E-A159-1ABB7C97AC2C}" type="presOf" srcId="{EFD96466-BCEE-40BE-97B9-DFCE017DF4AA}" destId="{FC2C0EC9-432E-470F-AAD5-C6AAAC4B007B}" srcOrd="0" destOrd="2" presId="urn:microsoft.com/office/officeart/2005/8/layout/vList2"/>
    <dgm:cxn modelId="{DC517012-0DB4-4626-9E25-2A1BA8134EA7}" type="presOf" srcId="{9304D242-D690-4F05-B04F-35E66E98A57D}" destId="{1FBEFC02-3F13-4342-9E8F-B20B56D34018}" srcOrd="0" destOrd="0" presId="urn:microsoft.com/office/officeart/2005/8/layout/vList2"/>
    <dgm:cxn modelId="{4EAB4CE4-8751-4748-93BC-A17AFED5EB0E}" type="presOf" srcId="{5438323B-BAA2-4743-85B8-1F736205C695}" destId="{E9E589AD-37B7-4153-8554-A6DE11E395B1}" srcOrd="0" destOrd="0" presId="urn:microsoft.com/office/officeart/2005/8/layout/vList2"/>
    <dgm:cxn modelId="{D1CE04EC-ACBD-4361-B660-15E624D0B32B}" type="presParOf" srcId="{1BA788C2-8742-4046-A41E-C4AE958F19A8}" destId="{1FBEFC02-3F13-4342-9E8F-B20B56D34018}" srcOrd="0" destOrd="0" presId="urn:microsoft.com/office/officeart/2005/8/layout/vList2"/>
    <dgm:cxn modelId="{0E31224A-487F-40E4-8963-F291ED3628EC}" type="presParOf" srcId="{1BA788C2-8742-4046-A41E-C4AE958F19A8}" destId="{83B9B1B9-4106-406A-8E02-C271EB1D75B4}" srcOrd="1" destOrd="0" presId="urn:microsoft.com/office/officeart/2005/8/layout/vList2"/>
    <dgm:cxn modelId="{9A0973C8-A9AE-4C51-9E50-FCF7353FC8A3}" type="presParOf" srcId="{1BA788C2-8742-4046-A41E-C4AE958F19A8}" destId="{E9E589AD-37B7-4153-8554-A6DE11E395B1}" srcOrd="2" destOrd="0" presId="urn:microsoft.com/office/officeart/2005/8/layout/vList2"/>
    <dgm:cxn modelId="{2B79C79D-9EAB-4954-8035-9E187BFC9ABA}" type="presParOf" srcId="{1BA788C2-8742-4046-A41E-C4AE958F19A8}" destId="{FC2C0EC9-432E-470F-AAD5-C6AAAC4B00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Организационный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распорядок и /или режим дня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AF83FE-EA8D-4E25-8966-C32CBA07C809}" type="parTrans" cxnId="{63B12CB2-902B-474B-8757-6A087FB402F1}">
      <dgm:prSet/>
      <dgm:spPr/>
    </dgm:pt>
    <dgm:pt modelId="{2495C9C4-54BA-4EE5-89E6-C8F060FC98AA}" type="sibTrans" cxnId="{63B12CB2-902B-474B-8757-6A087FB402F1}">
      <dgm:prSet/>
      <dgm:spPr/>
    </dgm:pt>
    <dgm:pt modelId="{7303ADFB-216D-4B8C-BD60-25F1EFAA0C99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E0C9D11-E45B-4E90-AA65-343B167DD327}" type="parTrans" cxnId="{E7CC9232-B0D8-4B8C-BE94-01C1C5B86D4D}">
      <dgm:prSet/>
      <dgm:spPr/>
    </dgm:pt>
    <dgm:pt modelId="{73161519-2050-447C-95F8-C12BAEFE83F0}" type="sibTrans" cxnId="{E7CC9232-B0D8-4B8C-BE94-01C1C5B86D4D}">
      <dgm:prSet/>
      <dgm:spPr/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A851A-52B7-442B-939B-4FF9641C00A0}" type="presOf" srcId="{1AB947C6-9169-41E3-88DE-35B497D53E26}" destId="{76D800E8-F55D-4306-B57C-6DF74DCC36FC}" srcOrd="0" destOrd="1" presId="urn:microsoft.com/office/officeart/2005/8/layout/list1"/>
    <dgm:cxn modelId="{63B12CB2-902B-474B-8757-6A087FB402F1}" srcId="{B320A83A-0842-4E90-9B15-706C6E8D2613}" destId="{7D4367A9-4D46-4E73-8829-FCD7E46C0C2B}" srcOrd="2" destOrd="0" parTransId="{4BAF83FE-EA8D-4E25-8966-C32CBA07C809}" sibTransId="{2495C9C4-54BA-4EE5-89E6-C8F060FC98AA}"/>
    <dgm:cxn modelId="{5B701345-847D-4155-A038-A0036016E06C}" type="presOf" srcId="{7303ADFB-216D-4B8C-BD60-25F1EFAA0C99}" destId="{76D800E8-F55D-4306-B57C-6DF74DCC36FC}" srcOrd="0" destOrd="3" presId="urn:microsoft.com/office/officeart/2005/8/layout/list1"/>
    <dgm:cxn modelId="{72E35D78-489D-45C6-B3A9-10A45FFED676}" srcId="{B320A83A-0842-4E90-9B15-706C6E8D2613}" destId="{1AB947C6-9169-41E3-88DE-35B497D53E26}" srcOrd="1" destOrd="0" parTransId="{761E8B6A-63E6-42E7-AF7B-E5F96B0745EA}" sibTransId="{1783AD9D-80F3-4B51-8E00-5B4B8ABC15A3}"/>
    <dgm:cxn modelId="{E7CC9232-B0D8-4B8C-BE94-01C1C5B86D4D}" srcId="{B320A83A-0842-4E90-9B15-706C6E8D2613}" destId="{7303ADFB-216D-4B8C-BD60-25F1EFAA0C99}" srcOrd="3" destOrd="0" parTransId="{BE0C9D11-E45B-4E90-AA65-343B167DD327}" sibTransId="{73161519-2050-447C-95F8-C12BAEFE83F0}"/>
    <dgm:cxn modelId="{9B057663-4934-43C3-8C91-630C76114436}" type="presOf" srcId="{6E529879-A33A-452F-BD37-593DE1ED699F}" destId="{B4F93557-2C89-467D-B888-84557F1F169D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5D27351E-7B01-4530-A921-822C65EA0ACB}" type="presOf" srcId="{B320A83A-0842-4E90-9B15-706C6E8D2613}" destId="{35581F5D-3A7F-49A4-BE90-691626527ED2}" srcOrd="1" destOrd="0" presId="urn:microsoft.com/office/officeart/2005/8/layout/list1"/>
    <dgm:cxn modelId="{38985273-6A0E-4E3C-BB70-E6F44A355220}" type="presOf" srcId="{7D4367A9-4D46-4E73-8829-FCD7E46C0C2B}" destId="{76D800E8-F55D-4306-B57C-6DF74DCC36FC}" srcOrd="0" destOrd="2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016790FF-D1FC-443F-9FCB-28610FAF6293}" type="presOf" srcId="{F622D70D-D2C8-495C-A6DE-D5D098694297}" destId="{76D800E8-F55D-4306-B57C-6DF74DCC36FC}" srcOrd="0" destOrd="0" presId="urn:microsoft.com/office/officeart/2005/8/layout/list1"/>
    <dgm:cxn modelId="{D7348056-A908-4A36-BC56-443C11761DA6}" type="presOf" srcId="{B320A83A-0842-4E90-9B15-706C6E8D2613}" destId="{BEAE3B9B-FC39-45D7-88AC-1EF34A72587E}" srcOrd="0" destOrd="0" presId="urn:microsoft.com/office/officeart/2005/8/layout/list1"/>
    <dgm:cxn modelId="{698B818A-80C8-47EF-8E76-3BA56C9A95B4}" type="presParOf" srcId="{B4F93557-2C89-467D-B888-84557F1F169D}" destId="{8A1022BA-4976-4CF1-831A-55BA8DB6E0D2}" srcOrd="0" destOrd="0" presId="urn:microsoft.com/office/officeart/2005/8/layout/list1"/>
    <dgm:cxn modelId="{A4EEE3E6-58A1-4B8B-BF7D-5863388295DB}" type="presParOf" srcId="{8A1022BA-4976-4CF1-831A-55BA8DB6E0D2}" destId="{BEAE3B9B-FC39-45D7-88AC-1EF34A72587E}" srcOrd="0" destOrd="0" presId="urn:microsoft.com/office/officeart/2005/8/layout/list1"/>
    <dgm:cxn modelId="{106E10F2-FDF9-4D37-8334-23B019CB7E7F}" type="presParOf" srcId="{8A1022BA-4976-4CF1-831A-55BA8DB6E0D2}" destId="{35581F5D-3A7F-49A4-BE90-691626527ED2}" srcOrd="1" destOrd="0" presId="urn:microsoft.com/office/officeart/2005/8/layout/list1"/>
    <dgm:cxn modelId="{46D7DC73-28E4-41AA-8A18-8C5DF77C8F1B}" type="presParOf" srcId="{B4F93557-2C89-467D-B888-84557F1F169D}" destId="{A6F888F7-2B28-496D-A915-9FFD252922C5}" srcOrd="1" destOrd="0" presId="urn:microsoft.com/office/officeart/2005/8/layout/list1"/>
    <dgm:cxn modelId="{A2CC612A-CFA0-4CFB-9FBA-7D96B01CBDAD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7139C-A983-48C1-BCCE-99767C6EE890}" type="presOf" srcId="{1A12A046-9F39-4618-A74B-EC66D6822DFB}" destId="{CA3D9AF5-B8D3-41C1-BF91-E43BD1585208}" srcOrd="0" destOrd="0" presId="urn:microsoft.com/office/officeart/2005/8/layout/pList1#1"/>
    <dgm:cxn modelId="{C3505AB5-849E-41F7-B8D1-C9222808BA78}" type="presOf" srcId="{148526C8-55E4-4BF1-9E48-4DD4FF6195B7}" destId="{27412F2C-C3A2-4D57-9799-7FBBB0D068DC}" srcOrd="0" destOrd="0" presId="urn:microsoft.com/office/officeart/2005/8/layout/pList1#1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71D7E56B-B464-4D26-97B9-3B2882ED7337}" type="presOf" srcId="{D84315C6-6ED7-47C7-A514-DEC0A47A331B}" destId="{C02D9254-0AC2-44D3-BA9C-3F46CE8BA099}" srcOrd="0" destOrd="0" presId="urn:microsoft.com/office/officeart/2005/8/layout/pList1#1"/>
    <dgm:cxn modelId="{849A669B-B3AF-4CE6-9963-C582BF4B4B2F}" type="presOf" srcId="{0328E45E-7C07-4665-9EB3-A35F84733661}" destId="{48311774-F3A7-4292-8BA1-88547EA138B8}" srcOrd="0" destOrd="0" presId="urn:microsoft.com/office/officeart/2005/8/layout/pList1#1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BF951F2F-A540-4F26-9852-B6FE69DC140F}" type="presParOf" srcId="{48311774-F3A7-4292-8BA1-88547EA138B8}" destId="{E84073DF-48AE-4EAD-AC19-FB9F0400AB64}" srcOrd="0" destOrd="0" presId="urn:microsoft.com/office/officeart/2005/8/layout/pList1#1"/>
    <dgm:cxn modelId="{5A43A032-1ACE-404A-AA7E-F10938DCFB03}" type="presParOf" srcId="{E84073DF-48AE-4EAD-AC19-FB9F0400AB64}" destId="{F3B22369-DB2E-4CA3-B223-40B553298DBF}" srcOrd="0" destOrd="0" presId="urn:microsoft.com/office/officeart/2005/8/layout/pList1#1"/>
    <dgm:cxn modelId="{B7818796-C584-41C7-975C-2112D5FA6790}" type="presParOf" srcId="{E84073DF-48AE-4EAD-AC19-FB9F0400AB64}" destId="{27412F2C-C3A2-4D57-9799-7FBBB0D068DC}" srcOrd="1" destOrd="0" presId="urn:microsoft.com/office/officeart/2005/8/layout/pList1#1"/>
    <dgm:cxn modelId="{157F644A-09DA-4F9B-831F-A7F9DCEBAF74}" type="presParOf" srcId="{48311774-F3A7-4292-8BA1-88547EA138B8}" destId="{C02D9254-0AC2-44D3-BA9C-3F46CE8BA099}" srcOrd="1" destOrd="0" presId="urn:microsoft.com/office/officeart/2005/8/layout/pList1#1"/>
    <dgm:cxn modelId="{9C87FCD3-6407-4C62-A452-723FB11BF76A}" type="presParOf" srcId="{48311774-F3A7-4292-8BA1-88547EA138B8}" destId="{991E0164-AC72-47A7-AE7D-A02D1D4E2224}" srcOrd="2" destOrd="0" presId="urn:microsoft.com/office/officeart/2005/8/layout/pList1#1"/>
    <dgm:cxn modelId="{82002269-F36F-4238-83CC-739943564E90}" type="presParOf" srcId="{991E0164-AC72-47A7-AE7D-A02D1D4E2224}" destId="{F0A4E98A-A8CC-4C07-8031-3D30C407419B}" srcOrd="0" destOrd="0" presId="urn:microsoft.com/office/officeart/2005/8/layout/pList1#1"/>
    <dgm:cxn modelId="{7BCA297D-66DC-4E4C-A3F6-B670182FC8F2}" type="presParOf" srcId="{991E0164-AC72-47A7-AE7D-A02D1D4E2224}" destId="{CA3D9AF5-B8D3-41C1-BF91-E43BD158520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5F4A2-0B34-4AA0-AA7F-4E0FB5AEC530}" type="presOf" srcId="{D84315C6-6ED7-47C7-A514-DEC0A47A331B}" destId="{C02D9254-0AC2-44D3-BA9C-3F46CE8BA099}" srcOrd="0" destOrd="0" presId="urn:microsoft.com/office/officeart/2005/8/layout/pList1#2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17D4AFA9-AE5E-474C-B0E2-EA85B748EA5F}" type="presOf" srcId="{148526C8-55E4-4BF1-9E48-4DD4FF6195B7}" destId="{27412F2C-C3A2-4D57-9799-7FBBB0D068DC}" srcOrd="0" destOrd="0" presId="urn:microsoft.com/office/officeart/2005/8/layout/pList1#2"/>
    <dgm:cxn modelId="{5601845B-9434-4A89-8E74-6FF320E4A5BC}" type="presOf" srcId="{1A12A046-9F39-4618-A74B-EC66D6822DFB}" destId="{CA3D9AF5-B8D3-41C1-BF91-E43BD1585208}" srcOrd="0" destOrd="0" presId="urn:microsoft.com/office/officeart/2005/8/layout/pList1#2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F25DE215-583B-4970-A4FE-80482B2473A8}" type="presOf" srcId="{0328E45E-7C07-4665-9EB3-A35F84733661}" destId="{48311774-F3A7-4292-8BA1-88547EA138B8}" srcOrd="0" destOrd="0" presId="urn:microsoft.com/office/officeart/2005/8/layout/pList1#2"/>
    <dgm:cxn modelId="{506D2F49-D731-4530-8AB6-226E6D4173D4}" type="presParOf" srcId="{48311774-F3A7-4292-8BA1-88547EA138B8}" destId="{E84073DF-48AE-4EAD-AC19-FB9F0400AB64}" srcOrd="0" destOrd="0" presId="urn:microsoft.com/office/officeart/2005/8/layout/pList1#2"/>
    <dgm:cxn modelId="{BDE88067-5BB8-4D12-9905-7791D464AEEE}" type="presParOf" srcId="{E84073DF-48AE-4EAD-AC19-FB9F0400AB64}" destId="{F3B22369-DB2E-4CA3-B223-40B553298DBF}" srcOrd="0" destOrd="0" presId="urn:microsoft.com/office/officeart/2005/8/layout/pList1#2"/>
    <dgm:cxn modelId="{6B5FCE10-263D-4C34-8BD4-896C4EAB13DE}" type="presParOf" srcId="{E84073DF-48AE-4EAD-AC19-FB9F0400AB64}" destId="{27412F2C-C3A2-4D57-9799-7FBBB0D068DC}" srcOrd="1" destOrd="0" presId="urn:microsoft.com/office/officeart/2005/8/layout/pList1#2"/>
    <dgm:cxn modelId="{B8B81E65-869F-471C-8C82-03BB9F5ADA10}" type="presParOf" srcId="{48311774-F3A7-4292-8BA1-88547EA138B8}" destId="{C02D9254-0AC2-44D3-BA9C-3F46CE8BA099}" srcOrd="1" destOrd="0" presId="urn:microsoft.com/office/officeart/2005/8/layout/pList1#2"/>
    <dgm:cxn modelId="{70BB5879-090C-4C6A-BA66-E34148EDE450}" type="presParOf" srcId="{48311774-F3A7-4292-8BA1-88547EA138B8}" destId="{991E0164-AC72-47A7-AE7D-A02D1D4E2224}" srcOrd="2" destOrd="0" presId="urn:microsoft.com/office/officeart/2005/8/layout/pList1#2"/>
    <dgm:cxn modelId="{8E4180DD-47A9-4F54-BEF0-D9224A254C6B}" type="presParOf" srcId="{991E0164-AC72-47A7-AE7D-A02D1D4E2224}" destId="{F0A4E98A-A8CC-4C07-8031-3D30C407419B}" srcOrd="0" destOrd="0" presId="urn:microsoft.com/office/officeart/2005/8/layout/pList1#2"/>
    <dgm:cxn modelId="{F10978AE-B622-4E09-85E9-8300F0AEDC8F}" type="presParOf" srcId="{991E0164-AC72-47A7-AE7D-A02D1D4E2224}" destId="{CA3D9AF5-B8D3-41C1-BF91-E43BD1585208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инициативы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самостоятельности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специфических для них видах деятельности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общения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445C5-38B0-43DD-8FDA-BE33649B0DC1}" type="presOf" srcId="{1A12A046-9F39-4618-A74B-EC66D6822DFB}" destId="{CA3D9AF5-B8D3-41C1-BF91-E43BD1585208}" srcOrd="0" destOrd="0" presId="urn:microsoft.com/office/officeart/2005/8/layout/pList1#3"/>
    <dgm:cxn modelId="{96C3DEAD-4765-4B26-AA25-1856C5A4AEC1}" type="presOf" srcId="{D84315C6-6ED7-47C7-A514-DEC0A47A331B}" destId="{C02D9254-0AC2-44D3-BA9C-3F46CE8BA099}" srcOrd="0" destOrd="0" presId="urn:microsoft.com/office/officeart/2005/8/layout/pList1#3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6C52FDB1-29D8-4565-8B65-6C86E5CBCE58}" type="presOf" srcId="{0328E45E-7C07-4665-9EB3-A35F84733661}" destId="{48311774-F3A7-4292-8BA1-88547EA138B8}" srcOrd="0" destOrd="0" presId="urn:microsoft.com/office/officeart/2005/8/layout/pList1#3"/>
    <dgm:cxn modelId="{95139D13-4280-41F3-A8C0-E07816EEB444}" type="presOf" srcId="{148526C8-55E4-4BF1-9E48-4DD4FF6195B7}" destId="{27412F2C-C3A2-4D57-9799-7FBBB0D068DC}" srcOrd="0" destOrd="0" presId="urn:microsoft.com/office/officeart/2005/8/layout/pList1#3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4C3220A3-6EE5-4969-BCA4-44CA25C123E7}" type="presParOf" srcId="{48311774-F3A7-4292-8BA1-88547EA138B8}" destId="{E84073DF-48AE-4EAD-AC19-FB9F0400AB64}" srcOrd="0" destOrd="0" presId="urn:microsoft.com/office/officeart/2005/8/layout/pList1#3"/>
    <dgm:cxn modelId="{D5CEBA68-0922-4DAB-9A3E-C6B105CA2032}" type="presParOf" srcId="{E84073DF-48AE-4EAD-AC19-FB9F0400AB64}" destId="{F3B22369-DB2E-4CA3-B223-40B553298DBF}" srcOrd="0" destOrd="0" presId="urn:microsoft.com/office/officeart/2005/8/layout/pList1#3"/>
    <dgm:cxn modelId="{726BCF11-CE27-4E9E-81CD-CCE746E8DBCD}" type="presParOf" srcId="{E84073DF-48AE-4EAD-AC19-FB9F0400AB64}" destId="{27412F2C-C3A2-4D57-9799-7FBBB0D068DC}" srcOrd="1" destOrd="0" presId="urn:microsoft.com/office/officeart/2005/8/layout/pList1#3"/>
    <dgm:cxn modelId="{892B208A-4BDE-4FEA-9A1A-D4DE685CEC5C}" type="presParOf" srcId="{48311774-F3A7-4292-8BA1-88547EA138B8}" destId="{C02D9254-0AC2-44D3-BA9C-3F46CE8BA099}" srcOrd="1" destOrd="0" presId="urn:microsoft.com/office/officeart/2005/8/layout/pList1#3"/>
    <dgm:cxn modelId="{B1634574-6A97-4176-A9C4-00A17EA740AB}" type="presParOf" srcId="{48311774-F3A7-4292-8BA1-88547EA138B8}" destId="{991E0164-AC72-47A7-AE7D-A02D1D4E2224}" srcOrd="2" destOrd="0" presId="urn:microsoft.com/office/officeart/2005/8/layout/pList1#3"/>
    <dgm:cxn modelId="{23E70CA4-BCB4-4A8E-A865-D540DA4DF0E0}" type="presParOf" srcId="{991E0164-AC72-47A7-AE7D-A02D1D4E2224}" destId="{F0A4E98A-A8CC-4C07-8031-3D30C407419B}" srcOrd="0" destOrd="0" presId="urn:microsoft.com/office/officeart/2005/8/layout/pList1#3"/>
    <dgm:cxn modelId="{5D9C6809-676A-4918-8279-9B11D1E69AE5}" type="presParOf" srcId="{991E0164-AC72-47A7-AE7D-A02D1D4E2224}" destId="{CA3D9AF5-B8D3-41C1-BF91-E43BD1585208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4F597-A04D-4E49-A8FA-6EC85DD1C587}" type="presOf" srcId="{0328E45E-7C07-4665-9EB3-A35F84733661}" destId="{48311774-F3A7-4292-8BA1-88547EA138B8}" srcOrd="0" destOrd="0" presId="urn:microsoft.com/office/officeart/2005/8/layout/pList1#4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EF715DB6-397E-4369-A5EA-3B744DE83962}" type="presOf" srcId="{1A12A046-9F39-4618-A74B-EC66D6822DFB}" destId="{CA3D9AF5-B8D3-41C1-BF91-E43BD1585208}" srcOrd="0" destOrd="0" presId="urn:microsoft.com/office/officeart/2005/8/layout/pList1#4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00447958-99BA-42C7-A4C2-4BDA2FC30908}" type="presOf" srcId="{D84315C6-6ED7-47C7-A514-DEC0A47A331B}" destId="{C02D9254-0AC2-44D3-BA9C-3F46CE8BA099}" srcOrd="0" destOrd="0" presId="urn:microsoft.com/office/officeart/2005/8/layout/pList1#4"/>
    <dgm:cxn modelId="{40CEFCF8-3492-41F4-AA75-909B1CB9FA82}" type="presOf" srcId="{148526C8-55E4-4BF1-9E48-4DD4FF6195B7}" destId="{27412F2C-C3A2-4D57-9799-7FBBB0D068DC}" srcOrd="0" destOrd="0" presId="urn:microsoft.com/office/officeart/2005/8/layout/pList1#4"/>
    <dgm:cxn modelId="{42981236-1D08-4663-8AC4-1D6637D5E6ED}" type="presParOf" srcId="{48311774-F3A7-4292-8BA1-88547EA138B8}" destId="{E84073DF-48AE-4EAD-AC19-FB9F0400AB64}" srcOrd="0" destOrd="0" presId="urn:microsoft.com/office/officeart/2005/8/layout/pList1#4"/>
    <dgm:cxn modelId="{8AB6DFA6-4FBD-4394-8479-1C50591AFF9A}" type="presParOf" srcId="{E84073DF-48AE-4EAD-AC19-FB9F0400AB64}" destId="{F3B22369-DB2E-4CA3-B223-40B553298DBF}" srcOrd="0" destOrd="0" presId="urn:microsoft.com/office/officeart/2005/8/layout/pList1#4"/>
    <dgm:cxn modelId="{0E3A0857-D5BA-4EA4-823C-668F2E1BB253}" type="presParOf" srcId="{E84073DF-48AE-4EAD-AC19-FB9F0400AB64}" destId="{27412F2C-C3A2-4D57-9799-7FBBB0D068DC}" srcOrd="1" destOrd="0" presId="urn:microsoft.com/office/officeart/2005/8/layout/pList1#4"/>
    <dgm:cxn modelId="{F222E63B-EF04-4117-BC4C-5713F7F8CF5E}" type="presParOf" srcId="{48311774-F3A7-4292-8BA1-88547EA138B8}" destId="{C02D9254-0AC2-44D3-BA9C-3F46CE8BA099}" srcOrd="1" destOrd="0" presId="urn:microsoft.com/office/officeart/2005/8/layout/pList1#4"/>
    <dgm:cxn modelId="{74AA57BC-01BF-4042-9EF9-68FC573415B9}" type="presParOf" srcId="{48311774-F3A7-4292-8BA1-88547EA138B8}" destId="{991E0164-AC72-47A7-AE7D-A02D1D4E2224}" srcOrd="2" destOrd="0" presId="urn:microsoft.com/office/officeart/2005/8/layout/pList1#4"/>
    <dgm:cxn modelId="{73FDA849-C6C1-4C48-B86D-15F6EF9B7C45}" type="presParOf" srcId="{991E0164-AC72-47A7-AE7D-A02D1D4E2224}" destId="{F0A4E98A-A8CC-4C07-8031-3D30C407419B}" srcOrd="0" destOrd="0" presId="urn:microsoft.com/office/officeart/2005/8/layout/pList1#4"/>
    <dgm:cxn modelId="{066E59F8-687F-4E26-AD98-0DD49AA20959}" type="presParOf" srcId="{991E0164-AC72-47A7-AE7D-A02D1D4E2224}" destId="{CA3D9AF5-B8D3-41C1-BF91-E43BD1585208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благополучия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C5E25C-8A85-4561-A812-DA5CCD74742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0FC3605-9595-4355-9821-1E88F41E02E2}" type="par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4961A-C3EE-409E-8153-5CE4A5613907}" type="sib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BA6D25-1703-4060-BA33-25B8E9C6F8AA}">
      <dgm:prSet/>
      <dgm:spPr/>
      <dgm:t>
        <a:bodyPr/>
        <a:lstStyle/>
        <a:p>
          <a:pPr rtl="0"/>
          <a:endParaRPr lang="ru-RU" dirty="0">
            <a:latin typeface="Arial" pitchFamily="34" charset="0"/>
            <a:cs typeface="Arial" pitchFamily="34" charset="0"/>
          </a:endParaRPr>
        </a:p>
      </dgm:t>
    </dgm:pt>
    <dgm:pt modelId="{7EC3BA3C-3D88-4A26-91BD-6C0B4779DA0D}" type="par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F60A5A-9CD2-4DC7-A227-274FE4860327}" type="sib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3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E006A-D3FF-48D5-91B4-43D4B261DFD5}" type="presOf" srcId="{C03F9EFD-53A1-4F95-95A5-7E0C559E7CB7}" destId="{8C591CA5-DA69-4EBE-9034-59CEA34E6D35}" srcOrd="0" destOrd="0" presId="urn:microsoft.com/office/officeart/2005/8/layout/list1"/>
    <dgm:cxn modelId="{8CA906CA-463B-431A-A89F-3B3CADFE768F}" type="presOf" srcId="{8BCE39D1-1C39-4D32-B92F-C9CC9B79374F}" destId="{B3F5E86B-0589-4FF1-B130-85FBFEA3A344}" srcOrd="0" destOrd="0" presId="urn:microsoft.com/office/officeart/2005/8/layout/list1"/>
    <dgm:cxn modelId="{26628A60-2F6A-46A8-8E0E-46A4220D79FE}" type="presOf" srcId="{8BCE39D1-1C39-4D32-B92F-C9CC9B79374F}" destId="{E4F598EC-14B3-4BA9-8BDB-C58609655542}" srcOrd="1" destOrd="0" presId="urn:microsoft.com/office/officeart/2005/8/layout/list1"/>
    <dgm:cxn modelId="{8CF83BAF-8DEE-456C-85AC-A9973DF753D3}" type="presOf" srcId="{9EC5E25C-8A85-4561-A812-DA5CCD747425}" destId="{8C591CA5-DA69-4EBE-9034-59CEA34E6D35}" srcOrd="0" destOrd="1" presId="urn:microsoft.com/office/officeart/2005/8/layout/list1"/>
    <dgm:cxn modelId="{E3843D0E-1CED-48A8-8044-A1A0B8DCF571}" srcId="{8BCE39D1-1C39-4D32-B92F-C9CC9B79374F}" destId="{ADBA6D25-1703-4060-BA33-25B8E9C6F8AA}" srcOrd="2" destOrd="0" parTransId="{7EC3BA3C-3D88-4A26-91BD-6C0B4779DA0D}" sibTransId="{7CF60A5A-9CD2-4DC7-A227-274FE4860327}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A448DD28-A081-4873-BAFE-AD715A4C4062}" type="presOf" srcId="{29B05B9F-3AA8-4CCB-8322-789ECA4001D2}" destId="{44255798-5A01-4BB2-A8D0-9F3C1EE20002}" srcOrd="0" destOrd="0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4ECE05EB-89DA-4E6D-A0DE-310095F1F0E7}" srcId="{8BCE39D1-1C39-4D32-B92F-C9CC9B79374F}" destId="{9EC5E25C-8A85-4561-A812-DA5CCD747425}" srcOrd="1" destOrd="0" parTransId="{A0FC3605-9595-4355-9821-1E88F41E02E2}" sibTransId="{D544961A-C3EE-409E-8153-5CE4A5613907}"/>
    <dgm:cxn modelId="{5099974D-1B79-4E7A-9C80-DB34FE80BBFD}" type="presOf" srcId="{ADBA6D25-1703-4060-BA33-25B8E9C6F8AA}" destId="{8C591CA5-DA69-4EBE-9034-59CEA34E6D35}" srcOrd="0" destOrd="2" presId="urn:microsoft.com/office/officeart/2005/8/layout/list1"/>
    <dgm:cxn modelId="{D6DCC56C-DA6E-4DB4-9189-F53E21BFE888}" type="presParOf" srcId="{44255798-5A01-4BB2-A8D0-9F3C1EE20002}" destId="{B375FE29-9966-4E82-B9F8-AA79400796B9}" srcOrd="0" destOrd="0" presId="urn:microsoft.com/office/officeart/2005/8/layout/list1"/>
    <dgm:cxn modelId="{88E2AD8C-B50B-440B-B61C-63CD0BC881A9}" type="presParOf" srcId="{B375FE29-9966-4E82-B9F8-AA79400796B9}" destId="{B3F5E86B-0589-4FF1-B130-85FBFEA3A344}" srcOrd="0" destOrd="0" presId="urn:microsoft.com/office/officeart/2005/8/layout/list1"/>
    <dgm:cxn modelId="{5F9FC058-5F31-407F-A4FC-B350F5176094}" type="presParOf" srcId="{B375FE29-9966-4E82-B9F8-AA79400796B9}" destId="{E4F598EC-14B3-4BA9-8BDB-C58609655542}" srcOrd="1" destOrd="0" presId="urn:microsoft.com/office/officeart/2005/8/layout/list1"/>
    <dgm:cxn modelId="{30F29AA1-46CA-4273-8396-B01C826595BF}" type="presParOf" srcId="{44255798-5A01-4BB2-A8D0-9F3C1EE20002}" destId="{79F72E27-48EE-44D5-8350-B660364C18E4}" srcOrd="1" destOrd="0" presId="urn:microsoft.com/office/officeart/2005/8/layout/list1"/>
    <dgm:cxn modelId="{0DC25283-230A-4589-8E40-035653970C5A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и инициативы детей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0B4AFE53-DC41-49C1-980D-87E47D188E10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</dgm:t>
    </dgm:pt>
    <dgm:pt modelId="{6D9E8196-BE96-40B5-8390-C4E14172C32E}" type="parTrans" cxnId="{FE0FC57F-E773-46F7-80C0-7129988F14D8}">
      <dgm:prSet/>
      <dgm:spPr/>
      <dgm:t>
        <a:bodyPr/>
        <a:lstStyle/>
        <a:p>
          <a:endParaRPr lang="ru-RU"/>
        </a:p>
      </dgm:t>
    </dgm:pt>
    <dgm:pt modelId="{0D5152A4-6AF9-4F90-AA43-0DF20271BCBE}" type="sibTrans" cxnId="{FE0FC57F-E773-46F7-80C0-7129988F14D8}">
      <dgm:prSet/>
      <dgm:spPr/>
      <dgm:t>
        <a:bodyPr/>
        <a:lstStyle/>
        <a:p>
          <a:endParaRPr lang="ru-RU"/>
        </a:p>
      </dgm:t>
    </dgm:pt>
    <dgm:pt modelId="{FE9B9241-7728-4D38-8BDB-72878E1E9999}">
      <dgm:prSet/>
      <dgm:spPr/>
      <dgm:t>
        <a:bodyPr/>
        <a:lstStyle/>
        <a:p>
          <a:r>
            <a:rPr lang="ru-RU" dirty="0" err="1" smtClean="0">
              <a:latin typeface="Arial" pitchFamily="34" charset="0"/>
              <a:cs typeface="Arial" pitchFamily="34" charset="0"/>
            </a:rPr>
            <a:t>недирективную</a:t>
          </a:r>
          <a:r>
            <a:rPr lang="ru-RU" dirty="0" smtClean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gm:t>
    </dgm:pt>
    <dgm:pt modelId="{17409632-CC1F-4ACD-8CC5-09D598EB56C7}" type="parTrans" cxnId="{3AFCDD17-74D8-45E0-B633-512AD317198F}">
      <dgm:prSet/>
      <dgm:spPr/>
      <dgm:t>
        <a:bodyPr/>
        <a:lstStyle/>
        <a:p>
          <a:endParaRPr lang="ru-RU"/>
        </a:p>
      </dgm:t>
    </dgm:pt>
    <dgm:pt modelId="{9E7C3464-FEA9-4D66-B9BA-0A6FC13AAD1B}" type="sibTrans" cxnId="{3AFCDD17-74D8-45E0-B633-512AD317198F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6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E2027-EF22-4C09-8C40-FC3FE3DD2607}" type="presOf" srcId="{FE9B9241-7728-4D38-8BDB-72878E1E9999}" destId="{8C591CA5-DA69-4EBE-9034-59CEA34E6D35}" srcOrd="0" destOrd="2" presId="urn:microsoft.com/office/officeart/2005/8/layout/list1"/>
    <dgm:cxn modelId="{787BDD63-AD2C-4B5E-A105-4EE602C476EB}" type="presOf" srcId="{8BCE39D1-1C39-4D32-B92F-C9CC9B79374F}" destId="{B3F5E86B-0589-4FF1-B130-85FBFEA3A344}" srcOrd="0" destOrd="0" presId="urn:microsoft.com/office/officeart/2005/8/layout/list1"/>
    <dgm:cxn modelId="{F67F46EA-10D3-4C68-A967-513B9D948E6A}" type="presOf" srcId="{29B05B9F-3AA8-4CCB-8322-789ECA4001D2}" destId="{44255798-5A01-4BB2-A8D0-9F3C1EE20002}" srcOrd="0" destOrd="0" presId="urn:microsoft.com/office/officeart/2005/8/layout/list1"/>
    <dgm:cxn modelId="{F2A08168-43B1-4881-89D1-875926AE119A}" type="presOf" srcId="{0B4AFE53-DC41-49C1-980D-87E47D188E10}" destId="{8C591CA5-DA69-4EBE-9034-59CEA34E6D35}" srcOrd="0" destOrd="1" presId="urn:microsoft.com/office/officeart/2005/8/layout/list1"/>
    <dgm:cxn modelId="{54DCCBC2-E073-4DC0-8E7D-CBF2BC8E6BDE}" type="presOf" srcId="{C03F9EFD-53A1-4F95-95A5-7E0C559E7CB7}" destId="{8C591CA5-DA69-4EBE-9034-59CEA34E6D35}" srcOrd="0" destOrd="0" presId="urn:microsoft.com/office/officeart/2005/8/layout/list1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B7AFA27E-DE66-4804-B82F-A9341FC61D4B}" type="presOf" srcId="{8BCE39D1-1C39-4D32-B92F-C9CC9B79374F}" destId="{E4F598EC-14B3-4BA9-8BDB-C58609655542}" srcOrd="1" destOrd="0" presId="urn:microsoft.com/office/officeart/2005/8/layout/list1"/>
    <dgm:cxn modelId="{FE0FC57F-E773-46F7-80C0-7129988F14D8}" srcId="{8BCE39D1-1C39-4D32-B92F-C9CC9B79374F}" destId="{0B4AFE53-DC41-49C1-980D-87E47D188E10}" srcOrd="1" destOrd="0" parTransId="{6D9E8196-BE96-40B5-8390-C4E14172C32E}" sibTransId="{0D5152A4-6AF9-4F90-AA43-0DF20271BCBE}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3AFCDD17-74D8-45E0-B633-512AD317198F}" srcId="{8BCE39D1-1C39-4D32-B92F-C9CC9B79374F}" destId="{FE9B9241-7728-4D38-8BDB-72878E1E9999}" srcOrd="2" destOrd="0" parTransId="{17409632-CC1F-4ACD-8CC5-09D598EB56C7}" sibTransId="{9E7C3464-FEA9-4D66-B9BA-0A6FC13AAD1B}"/>
    <dgm:cxn modelId="{531777A9-6CD4-4D7F-BC31-1D14B6A3F970}" type="presParOf" srcId="{44255798-5A01-4BB2-A8D0-9F3C1EE20002}" destId="{B375FE29-9966-4E82-B9F8-AA79400796B9}" srcOrd="0" destOrd="0" presId="urn:microsoft.com/office/officeart/2005/8/layout/list1"/>
    <dgm:cxn modelId="{DC40A7FB-40F2-4CD5-8127-3CBA653CD1FA}" type="presParOf" srcId="{B375FE29-9966-4E82-B9F8-AA79400796B9}" destId="{B3F5E86B-0589-4FF1-B130-85FBFEA3A344}" srcOrd="0" destOrd="0" presId="urn:microsoft.com/office/officeart/2005/8/layout/list1"/>
    <dgm:cxn modelId="{5455F4F4-A538-4EA7-87A1-F7C30E5F786E}" type="presParOf" srcId="{B375FE29-9966-4E82-B9F8-AA79400796B9}" destId="{E4F598EC-14B3-4BA9-8BDB-C58609655542}" srcOrd="1" destOrd="0" presId="urn:microsoft.com/office/officeart/2005/8/layout/list1"/>
    <dgm:cxn modelId="{E4CEA6DE-6FFD-49DD-B26D-F44DB3A654B7}" type="presParOf" srcId="{44255798-5A01-4BB2-A8D0-9F3C1EE20002}" destId="{79F72E27-48EE-44D5-8350-B660364C18E4}" srcOrd="1" destOrd="0" presId="urn:microsoft.com/office/officeart/2005/8/layout/list1"/>
    <dgm:cxn modelId="{BD29B83C-1F4C-432E-8549-7270FF752AE3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Разрабатывается и утверждается Организацией самостоятельно в соответствии с настоящим Стандартом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 учётом </a:t>
          </a:r>
          <a:r>
            <a:rPr lang="ru-RU" dirty="0" smtClean="0">
              <a:latin typeface="Arial" pitchFamily="34" charset="0"/>
              <a:cs typeface="Arial" pitchFamily="34" charset="0"/>
            </a:rPr>
            <a:t>Примерных программ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*</a:t>
          </a:r>
          <a:r>
            <a:rPr lang="ru-RU" dirty="0" smtClean="0">
              <a:latin typeface="Arial" pitchFamily="34" charset="0"/>
              <a:cs typeface="Arial" pitchFamily="34" charset="0"/>
            </a:rPr>
            <a:t> Организация может разрабатывать и реализовывать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448C8-7985-4B0E-853F-D53478A4E15C}" type="presOf" srcId="{DC6FDB31-06A6-46C3-9488-819C32A08F5C}" destId="{6D99D8ED-06F1-4236-BBA0-C377186672CA}" srcOrd="0" destOrd="0" presId="urn:microsoft.com/office/officeart/2005/8/layout/vList2"/>
    <dgm:cxn modelId="{080EC3EA-6BFD-43B8-9568-A0726E220602}" type="presOf" srcId="{C29C2764-79F0-48F2-AE09-5BE83C7AB8F7}" destId="{90124486-78A2-4D19-882F-F9E6B4FA8832}" srcOrd="0" destOrd="0" presId="urn:microsoft.com/office/officeart/2005/8/layout/vList2"/>
    <dgm:cxn modelId="{AB5795BA-8C94-4492-947A-513EBBBB514C}" type="presOf" srcId="{2B6F7D31-4FEC-44EE-8011-1E4B5DE5CC84}" destId="{4A52D9B5-2F72-468F-AF9C-9D6D57CDA8B2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AAD676F4-7F51-4BD6-B1D9-1BF0215F432E}" type="presOf" srcId="{1F019D97-E912-4A9C-87EB-2A898F9069AE}" destId="{74DE9E22-24B3-4701-BD08-A176D4317B2C}" srcOrd="0" destOrd="0" presId="urn:microsoft.com/office/officeart/2005/8/layout/vList2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8BE24B8F-6D17-4B1C-95FF-499B93BDB1FE}" type="presParOf" srcId="{4A52D9B5-2F72-468F-AF9C-9D6D57CDA8B2}" destId="{74DE9E22-24B3-4701-BD08-A176D4317B2C}" srcOrd="0" destOrd="0" presId="urn:microsoft.com/office/officeart/2005/8/layout/vList2"/>
    <dgm:cxn modelId="{E890A410-A9B6-4489-B944-039B68DFB4E8}" type="presParOf" srcId="{4A52D9B5-2F72-468F-AF9C-9D6D57CDA8B2}" destId="{AA5E82CC-C3E5-4565-B230-821BB9F8B307}" srcOrd="1" destOrd="0" presId="urn:microsoft.com/office/officeart/2005/8/layout/vList2"/>
    <dgm:cxn modelId="{8CCA5CAF-3B31-4FC2-BDD5-62D1F0966852}" type="presParOf" srcId="{4A52D9B5-2F72-468F-AF9C-9D6D57CDA8B2}" destId="{6D99D8ED-06F1-4236-BBA0-C377186672CA}" srcOrd="2" destOrd="0" presId="urn:microsoft.com/office/officeart/2005/8/layout/vList2"/>
    <dgm:cxn modelId="{D345A8F7-C0A2-4530-B11D-FB04536A370C}" type="presParOf" srcId="{4A52D9B5-2F72-468F-AF9C-9D6D57CDA8B2}" destId="{D3162AA2-7FE0-49B1-A4E2-4F49BB87F968}" srcOrd="3" destOrd="0" presId="urn:microsoft.com/office/officeart/2005/8/layout/vList2"/>
    <dgm:cxn modelId="{31DFD380-3122-4B84-9DB3-3EDC451331F0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7751A27-922E-4B9B-A3E8-76DD76FAF74D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A7617D-86E9-4F37-96AB-5507E9F1303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    в разных ситуациях: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386D0F2C-FC46-40D7-8801-2312FD9CAA90}" type="par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9F6AD1B-FFE6-41D3-B982-09CFC3DD33FD}" type="sib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9E31409-14B3-424E-B1F7-775A65F11DB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DD9C6A5-411C-4D61-808C-A74A13D06896}" type="par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6336C54-CB6E-441E-BE16-66D043C6FFE7}" type="sib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4A4EFD0-823A-428A-A289-5B5066D14B5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</dgm:t>
    </dgm:pt>
    <dgm:pt modelId="{0A03EB7C-B8E4-40CC-9792-1586BDB2BCC5}" type="parTrans" cxnId="{9FAD78EA-D679-4012-8378-869FF36D9524}">
      <dgm:prSet/>
      <dgm:spPr/>
      <dgm:t>
        <a:bodyPr/>
        <a:lstStyle/>
        <a:p>
          <a:endParaRPr lang="ru-RU"/>
        </a:p>
      </dgm:t>
    </dgm:pt>
    <dgm:pt modelId="{3230255D-4A71-4DBF-BC68-F64AB83AAFDF}" type="sibTrans" cxnId="{9FAD78EA-D679-4012-8378-869FF36D9524}">
      <dgm:prSet/>
      <dgm:spPr/>
      <dgm:t>
        <a:bodyPr/>
        <a:lstStyle/>
        <a:p>
          <a:endParaRPr lang="ru-RU"/>
        </a:p>
      </dgm:t>
    </dgm:pt>
    <dgm:pt modelId="{7FF50F29-205B-47FA-B6EA-9F8895669962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gm:t>
    </dgm:pt>
    <dgm:pt modelId="{41F81871-4B28-4666-925F-9893E442FC13}" type="parTrans" cxnId="{D3759E9C-85F8-4389-84A1-CB19C96B43B3}">
      <dgm:prSet/>
      <dgm:spPr/>
      <dgm:t>
        <a:bodyPr/>
        <a:lstStyle/>
        <a:p>
          <a:endParaRPr lang="ru-RU"/>
        </a:p>
      </dgm:t>
    </dgm:pt>
    <dgm:pt modelId="{D401AB10-402B-4A86-8BC0-254FE592C0F3}" type="sibTrans" cxnId="{D3759E9C-85F8-4389-84A1-CB19C96B43B3}">
      <dgm:prSet/>
      <dgm:spPr/>
      <dgm:t>
        <a:bodyPr/>
        <a:lstStyle/>
        <a:p>
          <a:endParaRPr lang="ru-RU"/>
        </a:p>
      </dgm:t>
    </dgm:pt>
    <dgm:pt modelId="{934C9514-3F4B-4635-AA5E-1D57410045C5}" type="pres">
      <dgm:prSet presAssocID="{F7751A27-922E-4B9B-A3E8-76DD76FAF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55AF4-D762-4862-BAA6-07F3C1B27A0B}" type="pres">
      <dgm:prSet presAssocID="{31A7617D-86E9-4F37-96AB-5507E9F13034}" presName="parentLin" presStyleCnt="0"/>
      <dgm:spPr/>
    </dgm:pt>
    <dgm:pt modelId="{7C95EB84-7636-455F-80FD-FF0081E883F4}" type="pres">
      <dgm:prSet presAssocID="{31A7617D-86E9-4F37-96AB-5507E9F130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6FA422C-3B6E-4EC5-9889-C82703941076}" type="pres">
      <dgm:prSet presAssocID="{31A7617D-86E9-4F37-96AB-5507E9F13034}" presName="parentText" presStyleLbl="node1" presStyleIdx="0" presStyleCnt="1" custScaleX="126304" custScaleY="772571" custLinFactNeighborY="-66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D849-23B8-4288-A339-0BA565A81B8B}" type="pres">
      <dgm:prSet presAssocID="{31A7617D-86E9-4F37-96AB-5507E9F13034}" presName="negativeSpace" presStyleCnt="0"/>
      <dgm:spPr/>
    </dgm:pt>
    <dgm:pt modelId="{CE5A16E5-A404-4B75-B463-CD63F87FC585}" type="pres">
      <dgm:prSet presAssocID="{31A7617D-86E9-4F37-96AB-5507E9F13034}" presName="childText" presStyleLbl="conFgAcc1" presStyleIdx="0" presStyleCnt="1" custScaleY="172185" custLinFactY="-164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A8970-5198-416A-BE88-0180A34EB6ED}" type="presOf" srcId="{F7751A27-922E-4B9B-A3E8-76DD76FAF74D}" destId="{934C9514-3F4B-4635-AA5E-1D57410045C5}" srcOrd="0" destOrd="0" presId="urn:microsoft.com/office/officeart/2005/8/layout/list1"/>
    <dgm:cxn modelId="{ABA7FF87-67FC-4476-935F-C551D5C9C7BD}" srcId="{F7751A27-922E-4B9B-A3E8-76DD76FAF74D}" destId="{31A7617D-86E9-4F37-96AB-5507E9F13034}" srcOrd="0" destOrd="0" parTransId="{386D0F2C-FC46-40D7-8801-2312FD9CAA90}" sibTransId="{89F6AD1B-FFE6-41D3-B982-09CFC3DD33FD}"/>
    <dgm:cxn modelId="{A910201A-5F55-4984-91CE-18EBF6A42C47}" type="presOf" srcId="{31A7617D-86E9-4F37-96AB-5507E9F13034}" destId="{66FA422C-3B6E-4EC5-9889-C82703941076}" srcOrd="1" destOrd="0" presId="urn:microsoft.com/office/officeart/2005/8/layout/list1"/>
    <dgm:cxn modelId="{9D277868-D4EF-46D9-99E4-CFE0D53ACA37}" type="presOf" srcId="{04A4EFD0-823A-428A-A289-5B5066D14B5F}" destId="{CE5A16E5-A404-4B75-B463-CD63F87FC585}" srcOrd="0" destOrd="1" presId="urn:microsoft.com/office/officeart/2005/8/layout/list1"/>
    <dgm:cxn modelId="{9FAD78EA-D679-4012-8378-869FF36D9524}" srcId="{31A7617D-86E9-4F37-96AB-5507E9F13034}" destId="{04A4EFD0-823A-428A-A289-5B5066D14B5F}" srcOrd="1" destOrd="0" parTransId="{0A03EB7C-B8E4-40CC-9792-1586BDB2BCC5}" sibTransId="{3230255D-4A71-4DBF-BC68-F64AB83AAFDF}"/>
    <dgm:cxn modelId="{3899AB9B-9FC8-4863-8FED-D0ABD24F16D0}" srcId="{31A7617D-86E9-4F37-96AB-5507E9F13034}" destId="{D9E31409-14B3-424E-B1F7-775A65F11DB4}" srcOrd="0" destOrd="0" parTransId="{9DD9C6A5-411C-4D61-808C-A74A13D06896}" sibTransId="{36336C54-CB6E-441E-BE16-66D043C6FFE7}"/>
    <dgm:cxn modelId="{C5850C0E-E570-40CF-8BD5-2BE1FAE84574}" type="presOf" srcId="{D9E31409-14B3-424E-B1F7-775A65F11DB4}" destId="{CE5A16E5-A404-4B75-B463-CD63F87FC585}" srcOrd="0" destOrd="0" presId="urn:microsoft.com/office/officeart/2005/8/layout/list1"/>
    <dgm:cxn modelId="{E1FD6576-1D26-4DBB-B004-900100B39542}" type="presOf" srcId="{31A7617D-86E9-4F37-96AB-5507E9F13034}" destId="{7C95EB84-7636-455F-80FD-FF0081E883F4}" srcOrd="0" destOrd="0" presId="urn:microsoft.com/office/officeart/2005/8/layout/list1"/>
    <dgm:cxn modelId="{D3759E9C-85F8-4389-84A1-CB19C96B43B3}" srcId="{31A7617D-86E9-4F37-96AB-5507E9F13034}" destId="{7FF50F29-205B-47FA-B6EA-9F8895669962}" srcOrd="2" destOrd="0" parTransId="{41F81871-4B28-4666-925F-9893E442FC13}" sibTransId="{D401AB10-402B-4A86-8BC0-254FE592C0F3}"/>
    <dgm:cxn modelId="{C4CE95B4-0EB1-4D52-ABC7-5BF3140EB14F}" type="presOf" srcId="{7FF50F29-205B-47FA-B6EA-9F8895669962}" destId="{CE5A16E5-A404-4B75-B463-CD63F87FC585}" srcOrd="0" destOrd="2" presId="urn:microsoft.com/office/officeart/2005/8/layout/list1"/>
    <dgm:cxn modelId="{B98B4B4A-C9F9-439E-94AA-9E5C7C7BF570}" type="presParOf" srcId="{934C9514-3F4B-4635-AA5E-1D57410045C5}" destId="{0E755AF4-D762-4862-BAA6-07F3C1B27A0B}" srcOrd="0" destOrd="0" presId="urn:microsoft.com/office/officeart/2005/8/layout/list1"/>
    <dgm:cxn modelId="{DA1FB435-CBA4-4712-A60B-CB7BA889E221}" type="presParOf" srcId="{0E755AF4-D762-4862-BAA6-07F3C1B27A0B}" destId="{7C95EB84-7636-455F-80FD-FF0081E883F4}" srcOrd="0" destOrd="0" presId="urn:microsoft.com/office/officeart/2005/8/layout/list1"/>
    <dgm:cxn modelId="{9A17BBAF-D5D4-44DE-BBA9-18714BCAC715}" type="presParOf" srcId="{0E755AF4-D762-4862-BAA6-07F3C1B27A0B}" destId="{66FA422C-3B6E-4EC5-9889-C82703941076}" srcOrd="1" destOrd="0" presId="urn:microsoft.com/office/officeart/2005/8/layout/list1"/>
    <dgm:cxn modelId="{CA313000-5F28-458D-90DF-038A792B62E6}" type="presParOf" srcId="{934C9514-3F4B-4635-AA5E-1D57410045C5}" destId="{5AE9D849-23B8-4288-A339-0BA565A81B8B}" srcOrd="1" destOrd="0" presId="urn:microsoft.com/office/officeart/2005/8/layout/list1"/>
    <dgm:cxn modelId="{C37CFCEB-0D47-4BF6-95CB-1A93A3B315A1}" type="presParOf" srcId="{934C9514-3F4B-4635-AA5E-1D57410045C5}" destId="{CE5A16E5-A404-4B75-B463-CD63F87FC5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4F4F545-5162-4FAD-86CA-BA10DBEC17D5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59EEF7-8910-442B-AF3A-17ACB8FDC634}" type="par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548AE1-4EE7-4F88-8134-6BC422A78792}" type="sib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79C324-7F37-4C61-8E1A-88B53B2D8D92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</dgm:t>
    </dgm:pt>
    <dgm:pt modelId="{7258272B-7C26-418A-885F-D24BE06B89ED}" type="parTrans" cxnId="{F2A35E34-F7C1-4C95-B728-15971A7E5BB3}">
      <dgm:prSet/>
      <dgm:spPr/>
      <dgm:t>
        <a:bodyPr/>
        <a:lstStyle/>
        <a:p>
          <a:endParaRPr lang="ru-RU"/>
        </a:p>
      </dgm:t>
    </dgm:pt>
    <dgm:pt modelId="{48452181-2796-4D3F-B300-A3BD8846CA08}" type="sibTrans" cxnId="{F2A35E34-F7C1-4C95-B728-15971A7E5BB3}">
      <dgm:prSet/>
      <dgm:spPr/>
      <dgm:t>
        <a:bodyPr/>
        <a:lstStyle/>
        <a:p>
          <a:endParaRPr lang="ru-RU"/>
        </a:p>
      </dgm:t>
    </dgm:pt>
    <dgm:pt modelId="{D4F6C797-662B-4E3E-A2BA-24414AA19D0C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</dgm:t>
    </dgm:pt>
    <dgm:pt modelId="{292C1B35-0546-43F1-BB29-5AE764CD9590}" type="parTrans" cxnId="{6544B4C7-A792-4B45-9E2E-FD4F6D5A4B68}">
      <dgm:prSet/>
      <dgm:spPr/>
      <dgm:t>
        <a:bodyPr/>
        <a:lstStyle/>
        <a:p>
          <a:endParaRPr lang="ru-RU"/>
        </a:p>
      </dgm:t>
    </dgm:pt>
    <dgm:pt modelId="{F6B42832-8829-45E7-9729-252F5288DE11}" type="sibTrans" cxnId="{6544B4C7-A792-4B45-9E2E-FD4F6D5A4B68}">
      <dgm:prSet/>
      <dgm:spPr/>
      <dgm:t>
        <a:bodyPr/>
        <a:lstStyle/>
        <a:p>
          <a:endParaRPr lang="ru-RU"/>
        </a:p>
      </dgm:t>
    </dgm:pt>
    <dgm:pt modelId="{D75C4143-07B5-410B-93E1-BD07B70D18AF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gm:t>
    </dgm:pt>
    <dgm:pt modelId="{B3FB472B-5182-46EE-9972-911272712248}" type="parTrans" cxnId="{0BBD20FE-1930-41C0-8EA2-59A22E117E1A}">
      <dgm:prSet/>
      <dgm:spPr/>
      <dgm:t>
        <a:bodyPr/>
        <a:lstStyle/>
        <a:p>
          <a:endParaRPr lang="ru-RU"/>
        </a:p>
      </dgm:t>
    </dgm:pt>
    <dgm:pt modelId="{7426411B-12BE-4CB6-99DD-982DF6F18FAE}" type="sibTrans" cxnId="{0BBD20FE-1930-41C0-8EA2-59A22E117E1A}">
      <dgm:prSet/>
      <dgm:spPr/>
      <dgm:t>
        <a:bodyPr/>
        <a:lstStyle/>
        <a:p>
          <a:endParaRPr lang="ru-RU"/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31460" custScaleY="58565" custLinFactNeighborY="-1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A39DC-666E-422B-8A9B-05A1B22207A5}" type="presOf" srcId="{94F4F545-5162-4FAD-86CA-BA10DBEC17D5}" destId="{CC86588E-0D6B-4890-B8CD-3D28DDE4CDE1}" srcOrd="0" destOrd="0" presId="urn:microsoft.com/office/officeart/2005/8/layout/list1"/>
    <dgm:cxn modelId="{65DD0DD6-DE2F-440D-86C6-E89BE561E130}" srcId="{B16402C5-2A88-446A-8C83-C804095834E8}" destId="{94F4F545-5162-4FAD-86CA-BA10DBEC17D5}" srcOrd="0" destOrd="0" parTransId="{CA59EEF7-8910-442B-AF3A-17ACB8FDC634}" sibTransId="{C0548AE1-4EE7-4F88-8134-6BC422A78792}"/>
    <dgm:cxn modelId="{41AD5992-222B-4579-ABFB-509EDB6BD581}" type="presOf" srcId="{D4F6C797-662B-4E3E-A2BA-24414AA19D0C}" destId="{CC86588E-0D6B-4890-B8CD-3D28DDE4CDE1}" srcOrd="0" destOrd="2" presId="urn:microsoft.com/office/officeart/2005/8/layout/list1"/>
    <dgm:cxn modelId="{784818B2-332F-4BF8-9FDB-4A20A3278B1E}" type="presOf" srcId="{B16402C5-2A88-446A-8C83-C804095834E8}" destId="{53D897D5-5585-4EC1-ACE3-1199B3CC0F78}" srcOrd="1" destOrd="0" presId="urn:microsoft.com/office/officeart/2005/8/layout/list1"/>
    <dgm:cxn modelId="{8BC44ECA-7D50-4893-B35F-2601C2553BE6}" type="presOf" srcId="{3479C324-7F37-4C61-8E1A-88B53B2D8D92}" destId="{CC86588E-0D6B-4890-B8CD-3D28DDE4CDE1}" srcOrd="0" destOrd="1" presId="urn:microsoft.com/office/officeart/2005/8/layout/list1"/>
    <dgm:cxn modelId="{644B6A60-D8E2-457E-8613-4493B6C93A5D}" type="presOf" srcId="{D75C4143-07B5-410B-93E1-BD07B70D18AF}" destId="{CC86588E-0D6B-4890-B8CD-3D28DDE4CDE1}" srcOrd="0" destOrd="3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6544B4C7-A792-4B45-9E2E-FD4F6D5A4B68}" srcId="{B16402C5-2A88-446A-8C83-C804095834E8}" destId="{D4F6C797-662B-4E3E-A2BA-24414AA19D0C}" srcOrd="2" destOrd="0" parTransId="{292C1B35-0546-43F1-BB29-5AE764CD9590}" sibTransId="{F6B42832-8829-45E7-9729-252F5288DE11}"/>
    <dgm:cxn modelId="{00A825D8-7EAC-4B38-A214-0AAC163BD550}" type="presOf" srcId="{B16402C5-2A88-446A-8C83-C804095834E8}" destId="{D5A856A6-00AC-4974-8B8F-79E99F28A7C7}" srcOrd="0" destOrd="0" presId="urn:microsoft.com/office/officeart/2005/8/layout/list1"/>
    <dgm:cxn modelId="{0BBD20FE-1930-41C0-8EA2-59A22E117E1A}" srcId="{B16402C5-2A88-446A-8C83-C804095834E8}" destId="{D75C4143-07B5-410B-93E1-BD07B70D18AF}" srcOrd="3" destOrd="0" parTransId="{B3FB472B-5182-46EE-9972-911272712248}" sibTransId="{7426411B-12BE-4CB6-99DD-982DF6F18FAE}"/>
    <dgm:cxn modelId="{F2A35E34-F7C1-4C95-B728-15971A7E5BB3}" srcId="{B16402C5-2A88-446A-8C83-C804095834E8}" destId="{3479C324-7F37-4C61-8E1A-88B53B2D8D92}" srcOrd="1" destOrd="0" parTransId="{7258272B-7C26-418A-885F-D24BE06B89ED}" sibTransId="{48452181-2796-4D3F-B300-A3BD8846CA08}"/>
    <dgm:cxn modelId="{EF5FCA2B-BDCB-44D4-B282-6184A64E7AEB}" type="presOf" srcId="{BB261475-2328-49FC-A285-C7123FDEAD61}" destId="{827533A5-631D-4D3F-B5C8-F3D6215B3CF9}" srcOrd="0" destOrd="0" presId="urn:microsoft.com/office/officeart/2005/8/layout/list1"/>
    <dgm:cxn modelId="{C4358ADD-078A-40FF-84D9-364D5702C13B}" type="presParOf" srcId="{827533A5-631D-4D3F-B5C8-F3D6215B3CF9}" destId="{D376C4AA-B9C2-47BD-9223-D1396BA397AC}" srcOrd="0" destOrd="0" presId="urn:microsoft.com/office/officeart/2005/8/layout/list1"/>
    <dgm:cxn modelId="{89F36AA5-51ED-40F8-B981-971173933886}" type="presParOf" srcId="{D376C4AA-B9C2-47BD-9223-D1396BA397AC}" destId="{D5A856A6-00AC-4974-8B8F-79E99F28A7C7}" srcOrd="0" destOrd="0" presId="urn:microsoft.com/office/officeart/2005/8/layout/list1"/>
    <dgm:cxn modelId="{931B7448-C6AC-4078-B57A-0DE5151F36B6}" type="presParOf" srcId="{D376C4AA-B9C2-47BD-9223-D1396BA397AC}" destId="{53D897D5-5585-4EC1-ACE3-1199B3CC0F78}" srcOrd="1" destOrd="0" presId="urn:microsoft.com/office/officeart/2005/8/layout/list1"/>
    <dgm:cxn modelId="{798DA94F-994A-4DD9-97B3-22DF8AEAC2A5}" type="presParOf" srcId="{827533A5-631D-4D3F-B5C8-F3D6215B3CF9}" destId="{8483C26E-3DAB-4C96-9ABF-EB05A09E4AA7}" srcOrd="1" destOrd="0" presId="urn:microsoft.com/office/officeart/2005/8/layout/list1"/>
    <dgm:cxn modelId="{46F03D92-59CB-4B63-A6C5-7F0680315158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5. Взаимодействие с родителями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 вопросам образования ребёнка,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непосредственного вовлечения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их в образовательную деятельность,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в том числе посредством создания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проектов совместно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с семьёй на основе выявления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потребностей и поддержки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инициатив семьи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16070" custScaleY="180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4F4F9-AB8E-4508-B41F-3D1F476336D2}" type="presOf" srcId="{BB261475-2328-49FC-A285-C7123FDEAD61}" destId="{827533A5-631D-4D3F-B5C8-F3D6215B3CF9}" srcOrd="0" destOrd="0" presId="urn:microsoft.com/office/officeart/2005/8/layout/list1"/>
    <dgm:cxn modelId="{CB003FEF-909D-4033-8D0B-184141C3E2FF}" type="presOf" srcId="{B16402C5-2A88-446A-8C83-C804095834E8}" destId="{53D897D5-5585-4EC1-ACE3-1199B3CC0F78}" srcOrd="1" destOrd="0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3CAE000A-701C-4DF2-B5CF-74EC39AD7E53}" type="presOf" srcId="{B16402C5-2A88-446A-8C83-C804095834E8}" destId="{D5A856A6-00AC-4974-8B8F-79E99F28A7C7}" srcOrd="0" destOrd="0" presId="urn:microsoft.com/office/officeart/2005/8/layout/list1"/>
    <dgm:cxn modelId="{B09627EE-30FA-4AC6-A6C7-3056A4F5FA15}" type="presParOf" srcId="{827533A5-631D-4D3F-B5C8-F3D6215B3CF9}" destId="{D376C4AA-B9C2-47BD-9223-D1396BA397AC}" srcOrd="0" destOrd="0" presId="urn:microsoft.com/office/officeart/2005/8/layout/list1"/>
    <dgm:cxn modelId="{90EFC4D0-13FA-402D-903B-CCF3C3EF2EEE}" type="presParOf" srcId="{D376C4AA-B9C2-47BD-9223-D1396BA397AC}" destId="{D5A856A6-00AC-4974-8B8F-79E99F28A7C7}" srcOrd="0" destOrd="0" presId="urn:microsoft.com/office/officeart/2005/8/layout/list1"/>
    <dgm:cxn modelId="{451EE51D-CE66-4D7E-860F-6C79AF4066C8}" type="presParOf" srcId="{D376C4AA-B9C2-47BD-9223-D1396BA397AC}" destId="{53D897D5-5585-4EC1-ACE3-1199B3CC0F78}" srcOrd="1" destOrd="0" presId="urn:microsoft.com/office/officeart/2005/8/layout/list1"/>
    <dgm:cxn modelId="{5FADDBFE-F976-4211-A760-9EA252E2129B}" type="presParOf" srcId="{827533A5-631D-4D3F-B5C8-F3D6215B3CF9}" destId="{8483C26E-3DAB-4C96-9ABF-EB05A09E4AA7}" srcOrd="1" destOrd="0" presId="urn:microsoft.com/office/officeart/2005/8/layout/list1"/>
    <dgm:cxn modelId="{25212CF7-A282-4398-8306-EB13A282C6CD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профессионального развития педагогических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руководящих работников, в том числе их дополнительного профессионального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консультативной поддержки педагогических работников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родителей по вопросам образования и охраны здоровья детей, в том числе инклюзивного образования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случае его организации)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организационно-методического сопровождения процесса реализации Программы, в том числе во взаимодействии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со сверстниками и взрослыми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37609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3" custScaleY="49515" custLinFactNeighborY="-67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  <dgm:t>
        <a:bodyPr/>
        <a:lstStyle/>
        <a:p>
          <a:endParaRPr lang="ru-RU"/>
        </a:p>
      </dgm:t>
    </dgm:pt>
    <dgm:pt modelId="{5E8EE8BB-A1C3-4635-BBDA-F8084FD05C55}" type="pres">
      <dgm:prSet presAssocID="{BC19EA65-5700-4B90-828D-3F71525C8185}" presName="parentText" presStyleLbl="node1" presStyleIdx="2" presStyleCnt="3" custScaleY="36183" custLinFactNeighborY="1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E4194-B37B-46C4-A341-C7F861DD517C}" type="presOf" srcId="{E2CE9803-EEB4-4B45-BE90-4581E6B8FA7E}" destId="{95E8164F-0FC5-4B0A-B240-BAE9E037B574}" srcOrd="0" destOrd="0" presId="urn:microsoft.com/office/officeart/2005/8/layout/vList2"/>
    <dgm:cxn modelId="{CF06EC8C-743C-491D-BD11-3967E28FD4F4}" type="presOf" srcId="{BC19EA65-5700-4B90-828D-3F71525C8185}" destId="{5E8EE8BB-A1C3-4635-BBDA-F8084FD05C55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EDB3FA12-6C01-4D98-9D63-C0992296948B}" type="presOf" srcId="{69D2637F-4D59-4AA0-8CFD-BCA356C887BB}" destId="{C5AA75A4-B335-4BE6-8784-F72F3DCED5BA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51DBC260-E587-4E41-8853-2E4CE80E3B80}" type="presOf" srcId="{2CE489FF-8FA9-4561-919F-DECAA878FA33}" destId="{D0F156AC-E6A3-4318-96AD-E3DDC5444F37}" srcOrd="0" destOrd="0" presId="urn:microsoft.com/office/officeart/2005/8/layout/vList2"/>
    <dgm:cxn modelId="{5C44BC53-D4B0-4318-8396-0E7B78094C99}" type="presParOf" srcId="{D0F156AC-E6A3-4318-96AD-E3DDC5444F37}" destId="{C5AA75A4-B335-4BE6-8784-F72F3DCED5BA}" srcOrd="0" destOrd="0" presId="urn:microsoft.com/office/officeart/2005/8/layout/vList2"/>
    <dgm:cxn modelId="{FEA12408-E66B-47AA-9EE2-A6E56FC92EEC}" type="presParOf" srcId="{D0F156AC-E6A3-4318-96AD-E3DDC5444F37}" destId="{B959925E-BB24-450C-91EA-6BBFB500BE81}" srcOrd="1" destOrd="0" presId="urn:microsoft.com/office/officeart/2005/8/layout/vList2"/>
    <dgm:cxn modelId="{7BAAC8E6-89D3-4843-AB7B-FDE9C11AD411}" type="presParOf" srcId="{D0F156AC-E6A3-4318-96AD-E3DDC5444F37}" destId="{95E8164F-0FC5-4B0A-B240-BAE9E037B574}" srcOrd="2" destOrd="0" presId="urn:microsoft.com/office/officeart/2005/8/layout/vList2"/>
    <dgm:cxn modelId="{2BD4698A-6A7D-4522-8D23-D3852D4881AB}" type="presParOf" srcId="{D0F156AC-E6A3-4318-96AD-E3DDC5444F37}" destId="{B9DA974D-102B-42A2-8CF6-16908AB0FE90}" srcOrd="3" destOrd="0" presId="urn:microsoft.com/office/officeart/2005/8/layout/vList2"/>
    <dgm:cxn modelId="{193E07C1-5B04-4BA3-A7C6-ED3603B8BF1D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2" custScaleY="47648" custLinFactY="-162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2" custScaleY="53728" custLinFactNeighborY="-2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5AA80-8CB7-4769-8BF7-612917038EA8}" type="presOf" srcId="{2CE489FF-8FA9-4561-919F-DECAA878FA33}" destId="{D0F156AC-E6A3-4318-96AD-E3DDC5444F37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5B6E5A73-99A8-414B-BE69-FC138956D803}" type="presOf" srcId="{E2CE9803-EEB4-4B45-BE90-4581E6B8FA7E}" destId="{95E8164F-0FC5-4B0A-B240-BAE9E037B574}" srcOrd="0" destOrd="0" presId="urn:microsoft.com/office/officeart/2005/8/layout/vList2"/>
    <dgm:cxn modelId="{2161A758-D1BD-474E-8C95-B359918066B4}" type="presOf" srcId="{69D2637F-4D59-4AA0-8CFD-BCA356C887BB}" destId="{C5AA75A4-B335-4BE6-8784-F72F3DCED5BA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D44A4EB7-12D1-4F7E-BFE3-938C2F29DEEC}" type="presParOf" srcId="{D0F156AC-E6A3-4318-96AD-E3DDC5444F37}" destId="{C5AA75A4-B335-4BE6-8784-F72F3DCED5BA}" srcOrd="0" destOrd="0" presId="urn:microsoft.com/office/officeart/2005/8/layout/vList2"/>
    <dgm:cxn modelId="{35B5894A-DEAE-41D4-BC66-8E27DC84511C}" type="presParOf" srcId="{D0F156AC-E6A3-4318-96AD-E3DDC5444F37}" destId="{B959925E-BB24-450C-91EA-6BBFB500BE81}" srcOrd="1" destOrd="0" presId="urn:microsoft.com/office/officeart/2005/8/layout/vList2"/>
    <dgm:cxn modelId="{B44A1ADE-73B8-41B4-9E73-9613BBF429CC}" type="presParOf" srcId="{D0F156AC-E6A3-4318-96AD-E3DDC5444F37}" destId="{95E8164F-0FC5-4B0A-B240-BAE9E037B5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информационной среде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 реализацией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99533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</dgm:pt>
    <dgm:pt modelId="{95E8164F-0FC5-4B0A-B240-BAE9E037B574}" type="pres">
      <dgm:prSet presAssocID="{E2CE9803-EEB4-4B45-BE90-4581E6B8FA7E}" presName="parentText" presStyleLbl="node1" presStyleIdx="1" presStyleCnt="3" custScaleY="99952" custLinFactNeighborY="29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</dgm:pt>
    <dgm:pt modelId="{5E8EE8BB-A1C3-4635-BBDA-F8084FD05C55}" type="pres">
      <dgm:prSet presAssocID="{BC19EA65-5700-4B90-828D-3F71525C8185}" presName="parentText" presStyleLbl="node1" presStyleIdx="2" presStyleCnt="3" custScaleY="97373" custLinFactY="82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5E8FD-4C9D-4370-BEDA-1B2FFF36956A}" type="presOf" srcId="{69D2637F-4D59-4AA0-8CFD-BCA356C887BB}" destId="{C5AA75A4-B335-4BE6-8784-F72F3DCED5BA}" srcOrd="0" destOrd="0" presId="urn:microsoft.com/office/officeart/2005/8/layout/vList2"/>
    <dgm:cxn modelId="{282D296F-1C26-40AA-8864-85DD9CF2D4BD}" type="presOf" srcId="{2CE489FF-8FA9-4561-919F-DECAA878FA33}" destId="{D0F156AC-E6A3-4318-96AD-E3DDC5444F37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AB2E3AE1-4052-4AB9-BA56-A81D75FAB9A1}" type="presOf" srcId="{E2CE9803-EEB4-4B45-BE90-4581E6B8FA7E}" destId="{95E8164F-0FC5-4B0A-B240-BAE9E037B574}" srcOrd="0" destOrd="0" presId="urn:microsoft.com/office/officeart/2005/8/layout/vList2"/>
    <dgm:cxn modelId="{F28330E7-E61A-48BB-9B9C-AA38247F72D8}" type="presOf" srcId="{BC19EA65-5700-4B90-828D-3F71525C8185}" destId="{5E8EE8BB-A1C3-4635-BBDA-F8084FD05C55}" srcOrd="0" destOrd="0" presId="urn:microsoft.com/office/officeart/2005/8/layout/vList2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074B0C20-F844-438D-9B38-37241C4C770D}" type="presParOf" srcId="{D0F156AC-E6A3-4318-96AD-E3DDC5444F37}" destId="{C5AA75A4-B335-4BE6-8784-F72F3DCED5BA}" srcOrd="0" destOrd="0" presId="urn:microsoft.com/office/officeart/2005/8/layout/vList2"/>
    <dgm:cxn modelId="{E5D91697-C425-4660-844B-4C442558010B}" type="presParOf" srcId="{D0F156AC-E6A3-4318-96AD-E3DDC5444F37}" destId="{B959925E-BB24-450C-91EA-6BBFB500BE81}" srcOrd="1" destOrd="0" presId="urn:microsoft.com/office/officeart/2005/8/layout/vList2"/>
    <dgm:cxn modelId="{E875F127-4E67-4C0D-9CBF-6911C61BC0AD}" type="presParOf" srcId="{D0F156AC-E6A3-4318-96AD-E3DDC5444F37}" destId="{95E8164F-0FC5-4B0A-B240-BAE9E037B574}" srcOrd="2" destOrd="0" presId="urn:microsoft.com/office/officeart/2005/8/layout/vList2"/>
    <dgm:cxn modelId="{33ED4629-A1F9-4041-B013-CF5ED5F762EF}" type="presParOf" srcId="{D0F156AC-E6A3-4318-96AD-E3DDC5444F37}" destId="{B9DA974D-102B-42A2-8CF6-16908AB0FE90}" srcOrd="3" destOrd="0" presId="urn:microsoft.com/office/officeart/2005/8/layout/vList2"/>
    <dgm:cxn modelId="{8D4EF302-FD3C-4219-9AD8-220C5853F4C7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пространства: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6148D2-AA89-4C0C-AE7C-786FBF88A92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Группы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13DC1A8-14BC-4080-9136-3C4979A841A4}" type="parTrans" cxnId="{AE0FEEB3-A6E0-4BE9-A230-3E06C5CA1113}">
      <dgm:prSet/>
      <dgm:spPr/>
    </dgm:pt>
    <dgm:pt modelId="{E5980AE6-2EAB-4A79-BDF4-AB59CB32AD30}" type="sibTrans" cxnId="{AE0FEEB3-A6E0-4BE9-A230-3E06C5CA1113}">
      <dgm:prSet/>
      <dgm:spPr/>
    </dgm:pt>
    <dgm:pt modelId="{7B78B86A-769A-4BC9-B3C9-CB426DC4758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для реализации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05DC798-1142-432D-821D-9B659915BABB}" type="parTrans" cxnId="{1ED0E627-2B13-42CA-B31B-7B7E85A888CC}">
      <dgm:prSet/>
      <dgm:spPr/>
    </dgm:pt>
    <dgm:pt modelId="{30834FFB-4FFD-4369-94A7-1BC097A2E3B8}" type="sibTrans" cxnId="{1ED0E627-2B13-42CA-B31B-7B7E85A888CC}">
      <dgm:prSet/>
      <dgm:spPr/>
    </dgm:pt>
    <dgm:pt modelId="{2BE01F1C-6A15-4CA3-A5AF-A409C3ABC28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инвентаря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DA220E-9C6E-4346-BF2D-FA329F9DA459}" type="parTrans" cxnId="{C8760130-9D06-4A00-BD85-1B623E45E769}">
      <dgm:prSet/>
      <dgm:spPr/>
    </dgm:pt>
    <dgm:pt modelId="{58F0D02D-3BFA-482E-A7B8-BDE631605BFC}" type="sibTrans" cxnId="{C8760130-9D06-4A00-BD85-1B623E45E769}">
      <dgm:prSet/>
      <dgm:spPr/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E6786-CC85-466F-BFFD-F2495DC578FB}" type="presOf" srcId="{7B78B86A-769A-4BC9-B3C9-CB426DC4758F}" destId="{654FAB1B-0069-4C38-90C6-0DC2A48235E5}" srcOrd="0" destOrd="2" presId="urn:microsoft.com/office/officeart/2005/8/layout/process3"/>
    <dgm:cxn modelId="{751A5ED0-D302-4E48-A7A2-68FFCF974255}" type="presOf" srcId="{F526D271-8480-4394-9A65-C47CD6E3021E}" destId="{986A1F65-329E-4AF4-AC53-91FE1781D158}" srcOrd="0" destOrd="0" presId="urn:microsoft.com/office/officeart/2005/8/layout/process3"/>
    <dgm:cxn modelId="{AE0FEEB3-A6E0-4BE9-A230-3E06C5CA1113}" srcId="{F526D271-8480-4394-9A65-C47CD6E3021E}" destId="{0A6148D2-AA89-4C0C-AE7C-786FBF88A92B}" srcOrd="1" destOrd="0" parTransId="{013DC1A8-14BC-4080-9136-3C4979A841A4}" sibTransId="{E5980AE6-2EAB-4A79-BDF4-AB59CB32AD30}"/>
    <dgm:cxn modelId="{009630C5-622D-40F5-A10D-2E33B20F8DA7}" type="presOf" srcId="{2BE01F1C-6A15-4CA3-A5AF-A409C3ABC282}" destId="{654FAB1B-0069-4C38-90C6-0DC2A48235E5}" srcOrd="0" destOrd="3" presId="urn:microsoft.com/office/officeart/2005/8/layout/process3"/>
    <dgm:cxn modelId="{CF1AD163-50FD-40BB-B255-F12C7887951D}" type="presOf" srcId="{A00AD14B-B905-4073-8EA0-42FCFA3A85FB}" destId="{654FAB1B-0069-4C38-90C6-0DC2A48235E5}" srcOrd="0" destOrd="0" presId="urn:microsoft.com/office/officeart/2005/8/layout/process3"/>
    <dgm:cxn modelId="{315B9300-80F4-4BAF-9646-2E3E794D4541}" type="presOf" srcId="{0A6148D2-AA89-4C0C-AE7C-786FBF88A92B}" destId="{654FAB1B-0069-4C38-90C6-0DC2A48235E5}" srcOrd="0" destOrd="1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C8760130-9D06-4A00-BD85-1B623E45E769}" srcId="{F526D271-8480-4394-9A65-C47CD6E3021E}" destId="{2BE01F1C-6A15-4CA3-A5AF-A409C3ABC282}" srcOrd="3" destOrd="0" parTransId="{6BDA220E-9C6E-4346-BF2D-FA329F9DA459}" sibTransId="{58F0D02D-3BFA-482E-A7B8-BDE631605BFC}"/>
    <dgm:cxn modelId="{549B244A-9D30-4858-9FD3-9F6B46A5ECDF}" type="presOf" srcId="{F526D271-8480-4394-9A65-C47CD6E3021E}" destId="{615A399D-84D1-4676-867E-C1C8244F7386}" srcOrd="1" destOrd="0" presId="urn:microsoft.com/office/officeart/2005/8/layout/process3"/>
    <dgm:cxn modelId="{6A69F991-625D-4C2C-AFD2-706157E21D2A}" type="presOf" srcId="{ABE45D8C-F9E0-4FEE-98FC-19FA037B6256}" destId="{38383D93-90DF-4FBA-ADBD-F624B18F394A}" srcOrd="0" destOrd="0" presId="urn:microsoft.com/office/officeart/2005/8/layout/process3"/>
    <dgm:cxn modelId="{1ED0E627-2B13-42CA-B31B-7B7E85A888CC}" srcId="{F526D271-8480-4394-9A65-C47CD6E3021E}" destId="{7B78B86A-769A-4BC9-B3C9-CB426DC4758F}" srcOrd="2" destOrd="0" parTransId="{C05DC798-1142-432D-821D-9B659915BABB}" sibTransId="{30834FFB-4FFD-4369-94A7-1BC097A2E3B8}"/>
    <dgm:cxn modelId="{AB97024B-DAC4-4719-92B8-57EC31F53AC3}" type="presParOf" srcId="{38383D93-90DF-4FBA-ADBD-F624B18F394A}" destId="{DDBB9FC3-130F-481B-AA19-BAEE18A12A93}" srcOrd="0" destOrd="0" presId="urn:microsoft.com/office/officeart/2005/8/layout/process3"/>
    <dgm:cxn modelId="{AEDBE7DC-1DCC-4974-B6B8-796CD3852715}" type="presParOf" srcId="{DDBB9FC3-130F-481B-AA19-BAEE18A12A93}" destId="{986A1F65-329E-4AF4-AC53-91FE1781D158}" srcOrd="0" destOrd="0" presId="urn:microsoft.com/office/officeart/2005/8/layout/process3"/>
    <dgm:cxn modelId="{9132A569-BAEC-4390-87CD-444C32D876D8}" type="presParOf" srcId="{DDBB9FC3-130F-481B-AA19-BAEE18A12A93}" destId="{615A399D-84D1-4676-867E-C1C8244F7386}" srcOrd="1" destOrd="0" presId="urn:microsoft.com/office/officeart/2005/8/layout/process3"/>
    <dgm:cxn modelId="{0677A4F9-CE42-4B48-897A-93A3187FCED3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Возможность: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dirty="0" smtClean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577E2A-5415-4027-A02F-510519C8527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двигательной активности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4D91513-F114-4507-B25F-4561A41A27DA}" type="par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D26322-8A56-49E4-92D8-91A49BBC1B42}" type="sib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C3A54-70CB-4F98-B624-81A93BACCE0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уединения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4A175ED-4F65-44A0-80D7-9836F50A20C2}" type="par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2B7263-E72C-46A1-8F6D-A9556262B8FD}" type="sib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B46D9-AE11-472E-AAED-DA7A650283FF}" type="presOf" srcId="{ABE45D8C-F9E0-4FEE-98FC-19FA037B6256}" destId="{38383D93-90DF-4FBA-ADBD-F624B18F394A}" srcOrd="0" destOrd="0" presId="urn:microsoft.com/office/officeart/2005/8/layout/process3"/>
    <dgm:cxn modelId="{985D5966-7385-4FB0-99AA-BB8B6BA05EEA}" srcId="{F526D271-8480-4394-9A65-C47CD6E3021E}" destId="{36577E2A-5415-4027-A02F-510519C85278}" srcOrd="1" destOrd="0" parTransId="{B4D91513-F114-4507-B25F-4561A41A27DA}" sibTransId="{36D26322-8A56-49E4-92D8-91A49BBC1B42}"/>
    <dgm:cxn modelId="{84B9EA20-0766-4E14-8945-5B924A5306FD}" type="presOf" srcId="{3E4C3A54-70CB-4F98-B624-81A93BACCE0E}" destId="{654FAB1B-0069-4C38-90C6-0DC2A48235E5}" srcOrd="0" destOrd="2" presId="urn:microsoft.com/office/officeart/2005/8/layout/process3"/>
    <dgm:cxn modelId="{4A43B0A9-0F16-4AB2-AE4D-E9E348D05FB3}" type="presOf" srcId="{A00AD14B-B905-4073-8EA0-42FCFA3A85FB}" destId="{654FAB1B-0069-4C38-90C6-0DC2A48235E5}" srcOrd="0" destOrd="0" presId="urn:microsoft.com/office/officeart/2005/8/layout/process3"/>
    <dgm:cxn modelId="{D951348F-AAFC-43AA-825B-EDDAD796CDB1}" srcId="{F526D271-8480-4394-9A65-C47CD6E3021E}" destId="{3E4C3A54-70CB-4F98-B624-81A93BACCE0E}" srcOrd="2" destOrd="0" parTransId="{74A175ED-4F65-44A0-80D7-9836F50A20C2}" sibTransId="{AE2B7263-E72C-46A1-8F6D-A9556262B8FD}"/>
    <dgm:cxn modelId="{5493E993-EEBE-4BE6-B8D3-834140501B7E}" type="presOf" srcId="{F526D271-8480-4394-9A65-C47CD6E3021E}" destId="{615A399D-84D1-4676-867E-C1C8244F7386}" srcOrd="1" destOrd="0" presId="urn:microsoft.com/office/officeart/2005/8/layout/process3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C395F317-ACBA-4237-8B24-CFAEC169CCD8}" type="presOf" srcId="{F526D271-8480-4394-9A65-C47CD6E3021E}" destId="{986A1F65-329E-4AF4-AC53-91FE1781D158}" srcOrd="0" destOrd="0" presId="urn:microsoft.com/office/officeart/2005/8/layout/process3"/>
    <dgm:cxn modelId="{1E70E7BA-2AAF-4869-B323-7850B861F179}" type="presOf" srcId="{36577E2A-5415-4027-A02F-510519C85278}" destId="{654FAB1B-0069-4C38-90C6-0DC2A48235E5}" srcOrd="0" destOrd="1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DBE16F87-4013-4A41-8E56-0C7372D98B2E}" type="presParOf" srcId="{38383D93-90DF-4FBA-ADBD-F624B18F394A}" destId="{DDBB9FC3-130F-481B-AA19-BAEE18A12A93}" srcOrd="0" destOrd="0" presId="urn:microsoft.com/office/officeart/2005/8/layout/process3"/>
    <dgm:cxn modelId="{6D0C4A78-F9C8-4248-8A5A-C7E070946959}" type="presParOf" srcId="{DDBB9FC3-130F-481B-AA19-BAEE18A12A93}" destId="{986A1F65-329E-4AF4-AC53-91FE1781D158}" srcOrd="0" destOrd="0" presId="urn:microsoft.com/office/officeart/2005/8/layout/process3"/>
    <dgm:cxn modelId="{8DEFBDF4-2E41-4645-B5ED-42F86DF231F6}" type="presParOf" srcId="{DDBB9FC3-130F-481B-AA19-BAEE18A12A93}" destId="{615A399D-84D1-4676-867E-C1C8244F7386}" srcOrd="1" destOrd="0" presId="urn:microsoft.com/office/officeart/2005/8/layout/process3"/>
    <dgm:cxn modelId="{A8EAA77C-3120-4FC7-A80F-E8E10AA687BD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A12F71F-7745-45D9-9E91-A149EA78883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1026CB5-C0AD-4B23-AC40-5150A342FD3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8B8D6E1-A06B-4F20-9773-6F36ECB474CE}" type="par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415CEF-7865-416A-AB64-413C276652A1}" type="sib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3596D3-8B80-4110-8076-43AE550C012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реализацию различных 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745D8A9-C7BA-4880-9184-5B787511D710}" type="par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556C39-8172-40BD-89DA-8A68ECAD89F8}" type="sib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670E35-1D93-4008-928D-2F8C9658DB1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BB90B8-19C6-4622-A9A8-88DE4A8544A1}" type="par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288883-EC92-4117-9A70-FC31AB4F6F24}" type="sib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B5CF2B-C020-49F8-8FD5-0BC45D6801B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943C145-7914-4AB1-A1E1-B502B89E78B8}" type="par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D0D876-76FB-4462-9DB7-EFE2CCEB6EB0}" type="sib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CDFFE26-0C04-4CC3-AEB0-F9016C19DD4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8697B2C-20C9-4FA5-8814-E761D9EFE2D0}" type="parTrans" cxnId="{96596965-13DD-44EA-9906-2D73176C1ADA}">
      <dgm:prSet/>
      <dgm:spPr/>
    </dgm:pt>
    <dgm:pt modelId="{0D3692F4-52A4-4C84-8D0D-5F36191A8DB4}" type="sibTrans" cxnId="{96596965-13DD-44EA-9906-2D73176C1ADA}">
      <dgm:prSet/>
      <dgm:spPr/>
    </dgm:pt>
    <dgm:pt modelId="{D2A24547-557A-44AE-827B-9E78437EAC21}" type="pres">
      <dgm:prSet presAssocID="{7A12F71F-7745-45D9-9E91-A149EA7888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BA569-18CD-4A18-85F6-8B4598CEA93A}" type="pres">
      <dgm:prSet presAssocID="{D1026CB5-C0AD-4B23-AC40-5150A342FD37}" presName="composite" presStyleCnt="0"/>
      <dgm:spPr/>
    </dgm:pt>
    <dgm:pt modelId="{A06582E4-CFC4-4367-9950-B96BCDEEFB97}" type="pres">
      <dgm:prSet presAssocID="{D1026CB5-C0AD-4B23-AC40-5150A342FD3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5325-600E-41C1-A2D0-1FA37ED097F0}" type="pres">
      <dgm:prSet presAssocID="{D1026CB5-C0AD-4B23-AC40-5150A342FD37}" presName="parSh" presStyleLbl="node1" presStyleIdx="0" presStyleCnt="1"/>
      <dgm:spPr/>
      <dgm:t>
        <a:bodyPr/>
        <a:lstStyle/>
        <a:p>
          <a:endParaRPr lang="ru-RU"/>
        </a:p>
      </dgm:t>
    </dgm:pt>
    <dgm:pt modelId="{08A11AFB-BDFC-49F3-B500-5E9800A5B50A}" type="pres">
      <dgm:prSet presAssocID="{D1026CB5-C0AD-4B23-AC40-5150A342FD3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BFD58-3504-4BE3-94AF-C61DAEBEBB40}" srcId="{7A12F71F-7745-45D9-9E91-A149EA78883B}" destId="{D1026CB5-C0AD-4B23-AC40-5150A342FD37}" srcOrd="0" destOrd="0" parTransId="{68B8D6E1-A06B-4F20-9773-6F36ECB474CE}" sibTransId="{A6415CEF-7865-416A-AB64-413C276652A1}"/>
    <dgm:cxn modelId="{6B8BBEF3-746E-42A8-A579-BCD4D4CC8D4F}" srcId="{D1026CB5-C0AD-4B23-AC40-5150A342FD37}" destId="{B1670E35-1D93-4008-928D-2F8C9658DB1F}" srcOrd="1" destOrd="0" parTransId="{57BB90B8-19C6-4622-A9A8-88DE4A8544A1}" sibTransId="{88288883-EC92-4117-9A70-FC31AB4F6F24}"/>
    <dgm:cxn modelId="{0D18B551-21B5-4FCC-BE15-73BEA7003E87}" type="presOf" srcId="{263596D3-8B80-4110-8076-43AE550C0128}" destId="{08A11AFB-BDFC-49F3-B500-5E9800A5B50A}" srcOrd="0" destOrd="0" presId="urn:microsoft.com/office/officeart/2005/8/layout/process3"/>
    <dgm:cxn modelId="{E80A8A2C-F84F-43F0-97C5-A934D11ECF3D}" type="presOf" srcId="{B1670E35-1D93-4008-928D-2F8C9658DB1F}" destId="{08A11AFB-BDFC-49F3-B500-5E9800A5B50A}" srcOrd="0" destOrd="1" presId="urn:microsoft.com/office/officeart/2005/8/layout/process3"/>
    <dgm:cxn modelId="{9FB95A51-67BB-492E-8087-AEB6EB1E245A}" type="presOf" srcId="{D6B5CF2B-C020-49F8-8FD5-0BC45D6801B2}" destId="{08A11AFB-BDFC-49F3-B500-5E9800A5B50A}" srcOrd="0" destOrd="2" presId="urn:microsoft.com/office/officeart/2005/8/layout/process3"/>
    <dgm:cxn modelId="{288B3D12-1467-4611-A419-E097BED04338}" type="presOf" srcId="{D1026CB5-C0AD-4B23-AC40-5150A342FD37}" destId="{C8FD5325-600E-41C1-A2D0-1FA37ED097F0}" srcOrd="1" destOrd="0" presId="urn:microsoft.com/office/officeart/2005/8/layout/process3"/>
    <dgm:cxn modelId="{96596965-13DD-44EA-9906-2D73176C1ADA}" srcId="{D1026CB5-C0AD-4B23-AC40-5150A342FD37}" destId="{6CDFFE26-0C04-4CC3-AEB0-F9016C19DD4F}" srcOrd="3" destOrd="0" parTransId="{08697B2C-20C9-4FA5-8814-E761D9EFE2D0}" sibTransId="{0D3692F4-52A4-4C84-8D0D-5F36191A8DB4}"/>
    <dgm:cxn modelId="{1865FA1F-6503-491D-91B8-BFE578D76285}" srcId="{D1026CB5-C0AD-4B23-AC40-5150A342FD37}" destId="{D6B5CF2B-C020-49F8-8FD5-0BC45D6801B2}" srcOrd="2" destOrd="0" parTransId="{B943C145-7914-4AB1-A1E1-B502B89E78B8}" sibTransId="{4BD0D876-76FB-4462-9DB7-EFE2CCEB6EB0}"/>
    <dgm:cxn modelId="{14DC3F03-4C30-458C-B476-9BF20504AEC0}" type="presOf" srcId="{7A12F71F-7745-45D9-9E91-A149EA78883B}" destId="{D2A24547-557A-44AE-827B-9E78437EAC21}" srcOrd="0" destOrd="0" presId="urn:microsoft.com/office/officeart/2005/8/layout/process3"/>
    <dgm:cxn modelId="{32FBA9AD-074E-45E5-ACA8-CC3783D0366C}" srcId="{D1026CB5-C0AD-4B23-AC40-5150A342FD37}" destId="{263596D3-8B80-4110-8076-43AE550C0128}" srcOrd="0" destOrd="0" parTransId="{C745D8A9-C7BA-4880-9184-5B787511D710}" sibTransId="{5D556C39-8172-40BD-89DA-8A68ECAD89F8}"/>
    <dgm:cxn modelId="{5440B87E-12D3-455D-98BC-899D490EB977}" type="presOf" srcId="{D1026CB5-C0AD-4B23-AC40-5150A342FD37}" destId="{A06582E4-CFC4-4367-9950-B96BCDEEFB97}" srcOrd="0" destOrd="0" presId="urn:microsoft.com/office/officeart/2005/8/layout/process3"/>
    <dgm:cxn modelId="{82561259-DE96-472C-8501-EE36998AD149}" type="presOf" srcId="{6CDFFE26-0C04-4CC3-AEB0-F9016C19DD4F}" destId="{08A11AFB-BDFC-49F3-B500-5E9800A5B50A}" srcOrd="0" destOrd="3" presId="urn:microsoft.com/office/officeart/2005/8/layout/process3"/>
    <dgm:cxn modelId="{7ABE449F-3EBC-4350-A1B9-80C19F38B956}" type="presParOf" srcId="{D2A24547-557A-44AE-827B-9E78437EAC21}" destId="{672BA569-18CD-4A18-85F6-8B4598CEA93A}" srcOrd="0" destOrd="0" presId="urn:microsoft.com/office/officeart/2005/8/layout/process3"/>
    <dgm:cxn modelId="{3FF70A07-9470-4BD3-8C38-F7291DEECBC6}" type="presParOf" srcId="{672BA569-18CD-4A18-85F6-8B4598CEA93A}" destId="{A06582E4-CFC4-4367-9950-B96BCDEEFB97}" srcOrd="0" destOrd="0" presId="urn:microsoft.com/office/officeart/2005/8/layout/process3"/>
    <dgm:cxn modelId="{AAB0845E-473A-4F82-BACC-08F3EB71FA91}" type="presParOf" srcId="{672BA569-18CD-4A18-85F6-8B4598CEA93A}" destId="{C8FD5325-600E-41C1-A2D0-1FA37ED097F0}" srcOrd="1" destOrd="0" presId="urn:microsoft.com/office/officeart/2005/8/layout/process3"/>
    <dgm:cxn modelId="{43BC4F63-7F8A-4945-8AFF-D4076347A9D7}" type="presParOf" srcId="{672BA569-18CD-4A18-85F6-8B4598CEA93A}" destId="{08A11AFB-BDFC-49F3-B500-5E9800A5B5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675A339-9D0F-4DB8-A73C-D8FF3731FB94}" type="doc">
      <dgm:prSet loTypeId="urn:microsoft.com/office/officeart/2005/8/layout/hierarchy4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C9D12BF-FE40-4651-B0DA-C100F3F137F3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Соответ-ствует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возраст-ным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возможностям детей и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содержа-нию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Программы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3733661-DE66-4AAC-8D76-01D2514A8C6F}" type="par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3CB54E-E5A3-4758-B256-2276FE11C5E4}" type="sib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E49A0E-33D5-4DE0-8575-373D7A9B63F5}">
      <dgm:prSet custT="1"/>
      <dgm:spPr/>
      <dgm:t>
        <a:bodyPr/>
        <a:lstStyle/>
        <a:p>
          <a:pPr rtl="0"/>
          <a:r>
            <a:rPr lang="ru-RU" sz="3600" dirty="0" smtClean="0">
              <a:latin typeface="Arial" pitchFamily="34" charset="0"/>
              <a:cs typeface="Arial" pitchFamily="34" charset="0"/>
            </a:rPr>
            <a:t>Включает оснащение: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04C1B21A-BA0B-4E10-9AFB-D43B67CDF734}" type="par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D8DD46-579E-458E-A50B-C1EB4C6E9A5E}" type="sib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4C5923-37F1-4718-BAB7-6B853CB2BE50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Сред-ства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обуче-ния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техничес-кие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46BD6ED-AB02-4C53-B5E9-CD5BD105B32C}" type="par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2BDEA8-2DC0-40F9-815E-5E525F0D71C5}" type="sib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5DCAAD0-ED6B-45D6-B2E8-B93E9ED1F658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Соответствую-щие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материалы </a:t>
          </a:r>
        </a:p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расход-ные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5FD4274-2FC1-48D3-BC88-F80045AF0F97}" type="par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F34BE-1019-4AB7-8352-11ABAC7D2E5D}" type="sib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863093-C70A-4097-93E6-3B1AE5191E1C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и инвентарь 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DBFEA69-DC77-41D8-A7F2-672988DE3034}" type="par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B28FFD-F8C5-4281-A7A5-BBEA2A584855}" type="sib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F1DC75-75B5-4E5C-9981-C0E3E11365E4}">
      <dgm:prSet custT="1"/>
      <dgm:spPr/>
      <dgm:t>
        <a:bodyPr/>
        <a:lstStyle/>
        <a:p>
          <a:pPr rtl="0"/>
          <a:r>
            <a:rPr lang="ru-RU" sz="2400" dirty="0" err="1" smtClean="0">
              <a:latin typeface="Arial" pitchFamily="34" charset="0"/>
              <a:cs typeface="Arial" pitchFamily="34" charset="0"/>
            </a:rPr>
            <a:t>игро-вой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B567AF6-9FBB-4CF8-973E-92F8FB12538D}" type="par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E976E-B957-45CD-A0EC-E30F34793D61}" type="sib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2A48FB-ADA3-4184-8C48-FE0D3935FCBE}">
      <dgm:prSet custT="1"/>
      <dgm:spPr/>
      <dgm:t>
        <a:bodyPr/>
        <a:lstStyle/>
        <a:p>
          <a:pPr rtl="0"/>
          <a:r>
            <a:rPr lang="ru-RU" sz="2300" dirty="0" err="1" smtClean="0">
              <a:latin typeface="Arial" pitchFamily="34" charset="0"/>
              <a:cs typeface="Arial" pitchFamily="34" charset="0"/>
            </a:rPr>
            <a:t>спор-тивный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036D4874-1E4B-4A4B-A4BF-63C06505580E}" type="par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805112-27AF-49C6-9D40-EDF55F32BF35}" type="sib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906229-EF02-4D8C-934E-5EFE3DDC0652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оздоровительный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FAEC5C0-4C23-4FC3-8619-4EE1DF549D5E}" type="par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BEB31A-B173-4A06-ADE1-4791C36595A0}" type="sib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E46EB3-0DAC-4C02-B39F-2273118A1AB3}" type="pres">
      <dgm:prSet presAssocID="{9675A339-9D0F-4DB8-A73C-D8FF3731FB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82494A-5DA4-43E4-BD69-8E3CF84EDAE2}" type="pres">
      <dgm:prSet presAssocID="{AC9D12BF-FE40-4651-B0DA-C100F3F137F3}" presName="vertOne" presStyleCnt="0"/>
      <dgm:spPr/>
    </dgm:pt>
    <dgm:pt modelId="{6FF0FCA1-A87D-46BF-82AB-FD6A72710297}" type="pres">
      <dgm:prSet presAssocID="{AC9D12BF-FE40-4651-B0DA-C100F3F137F3}" presName="txOne" presStyleLbl="node0" presStyleIdx="0" presStyleCnt="2" custScaleY="334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B11BE-4AE9-4114-86CE-2F8DAEFC0922}" type="pres">
      <dgm:prSet presAssocID="{AC9D12BF-FE40-4651-B0DA-C100F3F137F3}" presName="horzOne" presStyleCnt="0"/>
      <dgm:spPr/>
    </dgm:pt>
    <dgm:pt modelId="{A4346140-8590-4719-990A-8281829975D8}" type="pres">
      <dgm:prSet presAssocID="{F23CB54E-E5A3-4758-B256-2276FE11C5E4}" presName="sibSpaceOne" presStyleCnt="0"/>
      <dgm:spPr/>
    </dgm:pt>
    <dgm:pt modelId="{C61D3D98-A59A-4F5F-8473-5C3A5E097030}" type="pres">
      <dgm:prSet presAssocID="{CCE49A0E-33D5-4DE0-8575-373D7A9B63F5}" presName="vertOne" presStyleCnt="0"/>
      <dgm:spPr/>
    </dgm:pt>
    <dgm:pt modelId="{5242372A-208D-4A92-8EAB-209D747FE488}" type="pres">
      <dgm:prSet presAssocID="{CCE49A0E-33D5-4DE0-8575-373D7A9B63F5}" presName="txOne" presStyleLbl="node0" presStyleIdx="1" presStyleCnt="2" custScaleY="72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87EE5-6B27-4535-86D9-FE119952EAB4}" type="pres">
      <dgm:prSet presAssocID="{CCE49A0E-33D5-4DE0-8575-373D7A9B63F5}" presName="parTransOne" presStyleCnt="0"/>
      <dgm:spPr/>
    </dgm:pt>
    <dgm:pt modelId="{00901EEE-007A-470F-AD29-8BA7E7688227}" type="pres">
      <dgm:prSet presAssocID="{CCE49A0E-33D5-4DE0-8575-373D7A9B63F5}" presName="horzOne" presStyleCnt="0"/>
      <dgm:spPr/>
    </dgm:pt>
    <dgm:pt modelId="{38948E47-EBB2-469B-96F8-1329156BF918}" type="pres">
      <dgm:prSet presAssocID="{124C5923-37F1-4718-BAB7-6B853CB2BE50}" presName="vertTwo" presStyleCnt="0"/>
      <dgm:spPr/>
    </dgm:pt>
    <dgm:pt modelId="{CCC103D9-3DDC-4991-85A2-6B9FFDC718AC}" type="pres">
      <dgm:prSet presAssocID="{124C5923-37F1-4718-BAB7-6B853CB2BE50}" presName="txTwo" presStyleLbl="node2" presStyleIdx="0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23626-36B4-4A78-BD04-F033EA891672}" type="pres">
      <dgm:prSet presAssocID="{124C5923-37F1-4718-BAB7-6B853CB2BE50}" presName="horzTwo" presStyleCnt="0"/>
      <dgm:spPr/>
    </dgm:pt>
    <dgm:pt modelId="{DC9262B8-02EF-46B6-93BC-FD7BC74D3249}" type="pres">
      <dgm:prSet presAssocID="{742BDEA8-2DC0-40F9-815E-5E525F0D71C5}" presName="sibSpaceTwo" presStyleCnt="0"/>
      <dgm:spPr/>
    </dgm:pt>
    <dgm:pt modelId="{D6EBB774-0447-45F1-9B6A-2865EE1B2E7F}" type="pres">
      <dgm:prSet presAssocID="{25DCAAD0-ED6B-45D6-B2E8-B93E9ED1F658}" presName="vertTwo" presStyleCnt="0"/>
      <dgm:spPr/>
    </dgm:pt>
    <dgm:pt modelId="{CBF3B9EC-0AD7-478A-88CC-FD63CA4BF84E}" type="pres">
      <dgm:prSet presAssocID="{25DCAAD0-ED6B-45D6-B2E8-B93E9ED1F658}" presName="txTwo" presStyleLbl="node2" presStyleIdx="1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2F362-FAB7-4EFE-94CD-CB312C5F6B4F}" type="pres">
      <dgm:prSet presAssocID="{25DCAAD0-ED6B-45D6-B2E8-B93E9ED1F658}" presName="horzTwo" presStyleCnt="0"/>
      <dgm:spPr/>
    </dgm:pt>
    <dgm:pt modelId="{15178899-83EE-483F-A1B5-887FA794765D}" type="pres">
      <dgm:prSet presAssocID="{A7BF34BE-1019-4AB7-8352-11ABAC7D2E5D}" presName="sibSpaceTwo" presStyleCnt="0"/>
      <dgm:spPr/>
    </dgm:pt>
    <dgm:pt modelId="{F4F61E9D-112C-416F-9E3B-7EB574A9F410}" type="pres">
      <dgm:prSet presAssocID="{21863093-C70A-4097-93E6-3B1AE5191E1C}" presName="vertTwo" presStyleCnt="0"/>
      <dgm:spPr/>
    </dgm:pt>
    <dgm:pt modelId="{BC7487A7-BD79-4C55-9762-B45C5C0AB8FB}" type="pres">
      <dgm:prSet presAssocID="{21863093-C70A-4097-93E6-3B1AE5191E1C}" presName="txTwo" presStyleLbl="node2" presStyleIdx="2" presStyleCnt="3" custLinFactNeighborY="-76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F27AC-52D1-4404-A336-2DF73E676C4B}" type="pres">
      <dgm:prSet presAssocID="{21863093-C70A-4097-93E6-3B1AE5191E1C}" presName="parTransTwo" presStyleCnt="0"/>
      <dgm:spPr/>
    </dgm:pt>
    <dgm:pt modelId="{F599D5DE-B305-4B48-A5D1-E77489936B41}" type="pres">
      <dgm:prSet presAssocID="{21863093-C70A-4097-93E6-3B1AE5191E1C}" presName="horzTwo" presStyleCnt="0"/>
      <dgm:spPr/>
    </dgm:pt>
    <dgm:pt modelId="{DC961DE3-08D7-4A39-B339-0811FE4FC630}" type="pres">
      <dgm:prSet presAssocID="{EFF1DC75-75B5-4E5C-9981-C0E3E11365E4}" presName="vertThree" presStyleCnt="0"/>
      <dgm:spPr/>
    </dgm:pt>
    <dgm:pt modelId="{811F8FF6-3A56-422E-B817-EA419C275B2E}" type="pres">
      <dgm:prSet presAssocID="{EFF1DC75-75B5-4E5C-9981-C0E3E11365E4}" presName="txThree" presStyleLbl="node3" presStyleIdx="0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62DD6-FA04-4F04-930E-9DFCB4BBD4D6}" type="pres">
      <dgm:prSet presAssocID="{EFF1DC75-75B5-4E5C-9981-C0E3E11365E4}" presName="horzThree" presStyleCnt="0"/>
      <dgm:spPr/>
    </dgm:pt>
    <dgm:pt modelId="{132149D2-56C1-4A7B-8522-655144C05D34}" type="pres">
      <dgm:prSet presAssocID="{E39E976E-B957-45CD-A0EC-E30F34793D61}" presName="sibSpaceThree" presStyleCnt="0"/>
      <dgm:spPr/>
    </dgm:pt>
    <dgm:pt modelId="{8B2632D2-21C0-4C30-9D87-59AD199BFB4E}" type="pres">
      <dgm:prSet presAssocID="{4A2A48FB-ADA3-4184-8C48-FE0D3935FCBE}" presName="vertThree" presStyleCnt="0"/>
      <dgm:spPr/>
    </dgm:pt>
    <dgm:pt modelId="{E2F028F9-8AAB-43CA-B0B6-67526DB0D718}" type="pres">
      <dgm:prSet presAssocID="{4A2A48FB-ADA3-4184-8C48-FE0D3935FCBE}" presName="txThree" presStyleLbl="node3" presStyleIdx="1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CCFC-D225-43DE-B0DA-178936B7CE11}" type="pres">
      <dgm:prSet presAssocID="{4A2A48FB-ADA3-4184-8C48-FE0D3935FCBE}" presName="horzThree" presStyleCnt="0"/>
      <dgm:spPr/>
    </dgm:pt>
    <dgm:pt modelId="{98090D7E-3CE0-4889-B0EC-E40C662C142B}" type="pres">
      <dgm:prSet presAssocID="{FC805112-27AF-49C6-9D40-EDF55F32BF35}" presName="sibSpaceThree" presStyleCnt="0"/>
      <dgm:spPr/>
    </dgm:pt>
    <dgm:pt modelId="{C6037D73-7216-42A5-93C2-3649B3367B28}" type="pres">
      <dgm:prSet presAssocID="{30906229-EF02-4D8C-934E-5EFE3DDC0652}" presName="vertThree" presStyleCnt="0"/>
      <dgm:spPr/>
    </dgm:pt>
    <dgm:pt modelId="{9DAD3E19-4B87-4A27-8836-17218EBDB944}" type="pres">
      <dgm:prSet presAssocID="{30906229-EF02-4D8C-934E-5EFE3DDC0652}" presName="txThree" presStyleLbl="node3" presStyleIdx="2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219A1-C7FF-4331-B70A-8B217A402274}" type="pres">
      <dgm:prSet presAssocID="{30906229-EF02-4D8C-934E-5EFE3DDC0652}" presName="horzThree" presStyleCnt="0"/>
      <dgm:spPr/>
    </dgm:pt>
  </dgm:ptLst>
  <dgm:cxnLst>
    <dgm:cxn modelId="{E25027A6-C8B6-4ABA-8E9C-152654985A9F}" type="presOf" srcId="{EFF1DC75-75B5-4E5C-9981-C0E3E11365E4}" destId="{811F8FF6-3A56-422E-B817-EA419C275B2E}" srcOrd="0" destOrd="0" presId="urn:microsoft.com/office/officeart/2005/8/layout/hierarchy4"/>
    <dgm:cxn modelId="{BD5A2205-6A8E-4B65-8B7A-E10F989A7438}" srcId="{CCE49A0E-33D5-4DE0-8575-373D7A9B63F5}" destId="{25DCAAD0-ED6B-45D6-B2E8-B93E9ED1F658}" srcOrd="1" destOrd="0" parTransId="{B5FD4274-2FC1-48D3-BC88-F80045AF0F97}" sibTransId="{A7BF34BE-1019-4AB7-8352-11ABAC7D2E5D}"/>
    <dgm:cxn modelId="{5D5013C0-755F-47DA-9992-03FA79A55678}" type="presOf" srcId="{124C5923-37F1-4718-BAB7-6B853CB2BE50}" destId="{CCC103D9-3DDC-4991-85A2-6B9FFDC718AC}" srcOrd="0" destOrd="0" presId="urn:microsoft.com/office/officeart/2005/8/layout/hierarchy4"/>
    <dgm:cxn modelId="{7293E34D-4EA9-4A80-92DA-ACEA0FAAA518}" type="presOf" srcId="{AC9D12BF-FE40-4651-B0DA-C100F3F137F3}" destId="{6FF0FCA1-A87D-46BF-82AB-FD6A72710297}" srcOrd="0" destOrd="0" presId="urn:microsoft.com/office/officeart/2005/8/layout/hierarchy4"/>
    <dgm:cxn modelId="{34908E6F-9124-4409-AC89-D3AFAD270101}" type="presOf" srcId="{CCE49A0E-33D5-4DE0-8575-373D7A9B63F5}" destId="{5242372A-208D-4A92-8EAB-209D747FE488}" srcOrd="0" destOrd="0" presId="urn:microsoft.com/office/officeart/2005/8/layout/hierarchy4"/>
    <dgm:cxn modelId="{DC79D476-ACD8-4850-99EC-A4A79FBD0E25}" srcId="{21863093-C70A-4097-93E6-3B1AE5191E1C}" destId="{4A2A48FB-ADA3-4184-8C48-FE0D3935FCBE}" srcOrd="1" destOrd="0" parTransId="{036D4874-1E4B-4A4B-A4BF-63C06505580E}" sibTransId="{FC805112-27AF-49C6-9D40-EDF55F32BF35}"/>
    <dgm:cxn modelId="{D4CD484B-EDD9-4296-9D4F-4DAA01429C44}" srcId="{CCE49A0E-33D5-4DE0-8575-373D7A9B63F5}" destId="{21863093-C70A-4097-93E6-3B1AE5191E1C}" srcOrd="2" destOrd="0" parTransId="{7DBFEA69-DC77-41D8-A7F2-672988DE3034}" sibTransId="{7FB28FFD-F8C5-4281-A7A5-BBEA2A584855}"/>
    <dgm:cxn modelId="{4C65B5E5-6AFB-4E76-86AF-B8BDAA6B671C}" srcId="{21863093-C70A-4097-93E6-3B1AE5191E1C}" destId="{30906229-EF02-4D8C-934E-5EFE3DDC0652}" srcOrd="2" destOrd="0" parTransId="{3FAEC5C0-4C23-4FC3-8619-4EE1DF549D5E}" sibTransId="{74BEB31A-B173-4A06-ADE1-4791C36595A0}"/>
    <dgm:cxn modelId="{C2C30C52-1F0C-4A5F-B8F0-1A0301B5F6FA}" type="presOf" srcId="{25DCAAD0-ED6B-45D6-B2E8-B93E9ED1F658}" destId="{CBF3B9EC-0AD7-478A-88CC-FD63CA4BF84E}" srcOrd="0" destOrd="0" presId="urn:microsoft.com/office/officeart/2005/8/layout/hierarchy4"/>
    <dgm:cxn modelId="{99440AD0-D8BD-451A-89F4-DF93CAD6C4A5}" srcId="{9675A339-9D0F-4DB8-A73C-D8FF3731FB94}" destId="{CCE49A0E-33D5-4DE0-8575-373D7A9B63F5}" srcOrd="1" destOrd="0" parTransId="{04C1B21A-BA0B-4E10-9AFB-D43B67CDF734}" sibTransId="{A7D8DD46-579E-458E-A50B-C1EB4C6E9A5E}"/>
    <dgm:cxn modelId="{92018A46-30C5-4E26-8306-69C508FA1D7E}" srcId="{9675A339-9D0F-4DB8-A73C-D8FF3731FB94}" destId="{AC9D12BF-FE40-4651-B0DA-C100F3F137F3}" srcOrd="0" destOrd="0" parTransId="{F3733661-DE66-4AAC-8D76-01D2514A8C6F}" sibTransId="{F23CB54E-E5A3-4758-B256-2276FE11C5E4}"/>
    <dgm:cxn modelId="{0CD73097-7071-4B12-8C42-C39249ED02E6}" type="presOf" srcId="{30906229-EF02-4D8C-934E-5EFE3DDC0652}" destId="{9DAD3E19-4B87-4A27-8836-17218EBDB944}" srcOrd="0" destOrd="0" presId="urn:microsoft.com/office/officeart/2005/8/layout/hierarchy4"/>
    <dgm:cxn modelId="{0CD050AF-C69F-4B74-A7EF-18EFEF2E5F6E}" type="presOf" srcId="{9675A339-9D0F-4DB8-A73C-D8FF3731FB94}" destId="{66E46EB3-0DAC-4C02-B39F-2273118A1AB3}" srcOrd="0" destOrd="0" presId="urn:microsoft.com/office/officeart/2005/8/layout/hierarchy4"/>
    <dgm:cxn modelId="{00175F93-589E-4ED0-BB09-2D1DDAAD4D1A}" type="presOf" srcId="{4A2A48FB-ADA3-4184-8C48-FE0D3935FCBE}" destId="{E2F028F9-8AAB-43CA-B0B6-67526DB0D718}" srcOrd="0" destOrd="0" presId="urn:microsoft.com/office/officeart/2005/8/layout/hierarchy4"/>
    <dgm:cxn modelId="{53515D06-2F26-4462-964F-94CDB7C7688A}" srcId="{CCE49A0E-33D5-4DE0-8575-373D7A9B63F5}" destId="{124C5923-37F1-4718-BAB7-6B853CB2BE50}" srcOrd="0" destOrd="0" parTransId="{946BD6ED-AB02-4C53-B5E9-CD5BD105B32C}" sibTransId="{742BDEA8-2DC0-40F9-815E-5E525F0D71C5}"/>
    <dgm:cxn modelId="{155115C4-787A-4379-A007-54FD9BDE52ED}" srcId="{21863093-C70A-4097-93E6-3B1AE5191E1C}" destId="{EFF1DC75-75B5-4E5C-9981-C0E3E11365E4}" srcOrd="0" destOrd="0" parTransId="{5B567AF6-9FBB-4CF8-973E-92F8FB12538D}" sibTransId="{E39E976E-B957-45CD-A0EC-E30F34793D61}"/>
    <dgm:cxn modelId="{5515036B-F45B-4DD8-9375-95C4D3FB36CD}" type="presOf" srcId="{21863093-C70A-4097-93E6-3B1AE5191E1C}" destId="{BC7487A7-BD79-4C55-9762-B45C5C0AB8FB}" srcOrd="0" destOrd="0" presId="urn:microsoft.com/office/officeart/2005/8/layout/hierarchy4"/>
    <dgm:cxn modelId="{CFE747CC-5AC9-49DF-A470-85315D079FF6}" type="presParOf" srcId="{66E46EB3-0DAC-4C02-B39F-2273118A1AB3}" destId="{3A82494A-5DA4-43E4-BD69-8E3CF84EDAE2}" srcOrd="0" destOrd="0" presId="urn:microsoft.com/office/officeart/2005/8/layout/hierarchy4"/>
    <dgm:cxn modelId="{75460803-DDA7-4105-9901-A018D13FA8B5}" type="presParOf" srcId="{3A82494A-5DA4-43E4-BD69-8E3CF84EDAE2}" destId="{6FF0FCA1-A87D-46BF-82AB-FD6A72710297}" srcOrd="0" destOrd="0" presId="urn:microsoft.com/office/officeart/2005/8/layout/hierarchy4"/>
    <dgm:cxn modelId="{3D2151A8-0613-4C4B-927D-3A2FCC089A4E}" type="presParOf" srcId="{3A82494A-5DA4-43E4-BD69-8E3CF84EDAE2}" destId="{165B11BE-4AE9-4114-86CE-2F8DAEFC0922}" srcOrd="1" destOrd="0" presId="urn:microsoft.com/office/officeart/2005/8/layout/hierarchy4"/>
    <dgm:cxn modelId="{86A5D85A-65F4-4D70-A1F0-2C9E1D0661DA}" type="presParOf" srcId="{66E46EB3-0DAC-4C02-B39F-2273118A1AB3}" destId="{A4346140-8590-4719-990A-8281829975D8}" srcOrd="1" destOrd="0" presId="urn:microsoft.com/office/officeart/2005/8/layout/hierarchy4"/>
    <dgm:cxn modelId="{2EF436B3-B2FF-48FE-9159-55449D99CD7E}" type="presParOf" srcId="{66E46EB3-0DAC-4C02-B39F-2273118A1AB3}" destId="{C61D3D98-A59A-4F5F-8473-5C3A5E097030}" srcOrd="2" destOrd="0" presId="urn:microsoft.com/office/officeart/2005/8/layout/hierarchy4"/>
    <dgm:cxn modelId="{83D0BED0-CBB7-4685-98F6-1CC14DBDA3CC}" type="presParOf" srcId="{C61D3D98-A59A-4F5F-8473-5C3A5E097030}" destId="{5242372A-208D-4A92-8EAB-209D747FE488}" srcOrd="0" destOrd="0" presId="urn:microsoft.com/office/officeart/2005/8/layout/hierarchy4"/>
    <dgm:cxn modelId="{583909FE-F5F7-4621-8831-6D938EB68028}" type="presParOf" srcId="{C61D3D98-A59A-4F5F-8473-5C3A5E097030}" destId="{7EF87EE5-6B27-4535-86D9-FE119952EAB4}" srcOrd="1" destOrd="0" presId="urn:microsoft.com/office/officeart/2005/8/layout/hierarchy4"/>
    <dgm:cxn modelId="{2E4A1DF3-40EB-4A7F-B5D7-FDCB12BFCBC2}" type="presParOf" srcId="{C61D3D98-A59A-4F5F-8473-5C3A5E097030}" destId="{00901EEE-007A-470F-AD29-8BA7E7688227}" srcOrd="2" destOrd="0" presId="urn:microsoft.com/office/officeart/2005/8/layout/hierarchy4"/>
    <dgm:cxn modelId="{645584A1-0B82-43C8-8FBB-C2D127CCE007}" type="presParOf" srcId="{00901EEE-007A-470F-AD29-8BA7E7688227}" destId="{38948E47-EBB2-469B-96F8-1329156BF918}" srcOrd="0" destOrd="0" presId="urn:microsoft.com/office/officeart/2005/8/layout/hierarchy4"/>
    <dgm:cxn modelId="{0327FAA8-CD22-4003-87FE-4196A38CBBA0}" type="presParOf" srcId="{38948E47-EBB2-469B-96F8-1329156BF918}" destId="{CCC103D9-3DDC-4991-85A2-6B9FFDC718AC}" srcOrd="0" destOrd="0" presId="urn:microsoft.com/office/officeart/2005/8/layout/hierarchy4"/>
    <dgm:cxn modelId="{D1A55297-DAE8-49E1-BABC-69D7A3BCDE16}" type="presParOf" srcId="{38948E47-EBB2-469B-96F8-1329156BF918}" destId="{86423626-36B4-4A78-BD04-F033EA891672}" srcOrd="1" destOrd="0" presId="urn:microsoft.com/office/officeart/2005/8/layout/hierarchy4"/>
    <dgm:cxn modelId="{B4746ACA-4FAF-46AA-9C4A-67223D9B0092}" type="presParOf" srcId="{00901EEE-007A-470F-AD29-8BA7E7688227}" destId="{DC9262B8-02EF-46B6-93BC-FD7BC74D3249}" srcOrd="1" destOrd="0" presId="urn:microsoft.com/office/officeart/2005/8/layout/hierarchy4"/>
    <dgm:cxn modelId="{3022FF75-0821-42B2-B3CD-F8F1EF3969B3}" type="presParOf" srcId="{00901EEE-007A-470F-AD29-8BA7E7688227}" destId="{D6EBB774-0447-45F1-9B6A-2865EE1B2E7F}" srcOrd="2" destOrd="0" presId="urn:microsoft.com/office/officeart/2005/8/layout/hierarchy4"/>
    <dgm:cxn modelId="{FF0965DE-50C1-4B87-97A0-39035BD69C6F}" type="presParOf" srcId="{D6EBB774-0447-45F1-9B6A-2865EE1B2E7F}" destId="{CBF3B9EC-0AD7-478A-88CC-FD63CA4BF84E}" srcOrd="0" destOrd="0" presId="urn:microsoft.com/office/officeart/2005/8/layout/hierarchy4"/>
    <dgm:cxn modelId="{D64F27DB-89A2-4717-B7F5-CB395C7B53BF}" type="presParOf" srcId="{D6EBB774-0447-45F1-9B6A-2865EE1B2E7F}" destId="{6212F362-FAB7-4EFE-94CD-CB312C5F6B4F}" srcOrd="1" destOrd="0" presId="urn:microsoft.com/office/officeart/2005/8/layout/hierarchy4"/>
    <dgm:cxn modelId="{4381A595-ED45-4E35-ADE3-5B5022BF9F4E}" type="presParOf" srcId="{00901EEE-007A-470F-AD29-8BA7E7688227}" destId="{15178899-83EE-483F-A1B5-887FA794765D}" srcOrd="3" destOrd="0" presId="urn:microsoft.com/office/officeart/2005/8/layout/hierarchy4"/>
    <dgm:cxn modelId="{B4AD5B57-165E-40AA-8F4F-598FE18379FA}" type="presParOf" srcId="{00901EEE-007A-470F-AD29-8BA7E7688227}" destId="{F4F61E9D-112C-416F-9E3B-7EB574A9F410}" srcOrd="4" destOrd="0" presId="urn:microsoft.com/office/officeart/2005/8/layout/hierarchy4"/>
    <dgm:cxn modelId="{7C9056FF-B40C-42CF-BEFD-92D46A9CA5FC}" type="presParOf" srcId="{F4F61E9D-112C-416F-9E3B-7EB574A9F410}" destId="{BC7487A7-BD79-4C55-9762-B45C5C0AB8FB}" srcOrd="0" destOrd="0" presId="urn:microsoft.com/office/officeart/2005/8/layout/hierarchy4"/>
    <dgm:cxn modelId="{5E79DEC8-CF22-4694-9F40-DAF5AC11E80F}" type="presParOf" srcId="{F4F61E9D-112C-416F-9E3B-7EB574A9F410}" destId="{1EBF27AC-52D1-4404-A336-2DF73E676C4B}" srcOrd="1" destOrd="0" presId="urn:microsoft.com/office/officeart/2005/8/layout/hierarchy4"/>
    <dgm:cxn modelId="{09F278B7-3C3A-4F88-A734-2EF9A5DC1997}" type="presParOf" srcId="{F4F61E9D-112C-416F-9E3B-7EB574A9F410}" destId="{F599D5DE-B305-4B48-A5D1-E77489936B41}" srcOrd="2" destOrd="0" presId="urn:microsoft.com/office/officeart/2005/8/layout/hierarchy4"/>
    <dgm:cxn modelId="{FB8D7B8D-B3BD-4CBD-B084-5C460AF5005D}" type="presParOf" srcId="{F599D5DE-B305-4B48-A5D1-E77489936B41}" destId="{DC961DE3-08D7-4A39-B339-0811FE4FC630}" srcOrd="0" destOrd="0" presId="urn:microsoft.com/office/officeart/2005/8/layout/hierarchy4"/>
    <dgm:cxn modelId="{1371B943-9225-4AE2-8A79-162FFC736728}" type="presParOf" srcId="{DC961DE3-08D7-4A39-B339-0811FE4FC630}" destId="{811F8FF6-3A56-422E-B817-EA419C275B2E}" srcOrd="0" destOrd="0" presId="urn:microsoft.com/office/officeart/2005/8/layout/hierarchy4"/>
    <dgm:cxn modelId="{7547E946-E3BF-4137-B925-6A10EF6140F8}" type="presParOf" srcId="{DC961DE3-08D7-4A39-B339-0811FE4FC630}" destId="{54362DD6-FA04-4F04-930E-9DFCB4BBD4D6}" srcOrd="1" destOrd="0" presId="urn:microsoft.com/office/officeart/2005/8/layout/hierarchy4"/>
    <dgm:cxn modelId="{26FFC316-CA4E-4DA1-81F5-26FA4275EB19}" type="presParOf" srcId="{F599D5DE-B305-4B48-A5D1-E77489936B41}" destId="{132149D2-56C1-4A7B-8522-655144C05D34}" srcOrd="1" destOrd="0" presId="urn:microsoft.com/office/officeart/2005/8/layout/hierarchy4"/>
    <dgm:cxn modelId="{CB39650C-3A29-413D-A039-B13F18B5E765}" type="presParOf" srcId="{F599D5DE-B305-4B48-A5D1-E77489936B41}" destId="{8B2632D2-21C0-4C30-9D87-59AD199BFB4E}" srcOrd="2" destOrd="0" presId="urn:microsoft.com/office/officeart/2005/8/layout/hierarchy4"/>
    <dgm:cxn modelId="{7E0BCBB4-9FA7-4F0B-8788-46CB49CA01DE}" type="presParOf" srcId="{8B2632D2-21C0-4C30-9D87-59AD199BFB4E}" destId="{E2F028F9-8AAB-43CA-B0B6-67526DB0D718}" srcOrd="0" destOrd="0" presId="urn:microsoft.com/office/officeart/2005/8/layout/hierarchy4"/>
    <dgm:cxn modelId="{EF96F656-45CD-4531-AA73-52CF86D1FE0F}" type="presParOf" srcId="{8B2632D2-21C0-4C30-9D87-59AD199BFB4E}" destId="{D8E5CCFC-D225-43DE-B0DA-178936B7CE11}" srcOrd="1" destOrd="0" presId="urn:microsoft.com/office/officeart/2005/8/layout/hierarchy4"/>
    <dgm:cxn modelId="{B4080870-4FF6-4BC2-92E8-04F108FE160B}" type="presParOf" srcId="{F599D5DE-B305-4B48-A5D1-E77489936B41}" destId="{98090D7E-3CE0-4889-B0EC-E40C662C142B}" srcOrd="3" destOrd="0" presId="urn:microsoft.com/office/officeart/2005/8/layout/hierarchy4"/>
    <dgm:cxn modelId="{E231A5A2-5A57-4200-BDA3-0B45C0384253}" type="presParOf" srcId="{F599D5DE-B305-4B48-A5D1-E77489936B41}" destId="{C6037D73-7216-42A5-93C2-3649B3367B28}" srcOrd="4" destOrd="0" presId="urn:microsoft.com/office/officeart/2005/8/layout/hierarchy4"/>
    <dgm:cxn modelId="{30ED1BDC-9B08-41F9-B771-E23787E760E4}" type="presParOf" srcId="{C6037D73-7216-42A5-93C2-3649B3367B28}" destId="{9DAD3E19-4B87-4A27-8836-17218EBDB944}" srcOrd="0" destOrd="0" presId="urn:microsoft.com/office/officeart/2005/8/layout/hierarchy4"/>
    <dgm:cxn modelId="{C8A99433-82FE-4710-BA62-3F8B27501018}" type="presParOf" srcId="{C6037D73-7216-42A5-93C2-3649B3367B28}" destId="{7D3219A1-C7FF-4331-B70A-8B217A4022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2C176-59B5-4A5A-828F-3928C57AD9E8}" type="presOf" srcId="{5BE07E89-CFC0-446D-AD29-8762F0CF37B3}" destId="{65F234E9-32B2-4603-9345-EAC2CCC68311}" srcOrd="0" destOrd="0" presId="urn:microsoft.com/office/officeart/2005/8/layout/vList2"/>
    <dgm:cxn modelId="{C136CE15-D1D1-4ECB-A0EF-09D852FD20C1}" type="presOf" srcId="{D2270F81-58DC-49E8-8A66-35A9C33228E1}" destId="{0A6A6963-B32E-40B7-A635-38314618755E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F95AACDC-7E2B-42B6-8D24-66B5E3B79B4C}" type="presOf" srcId="{0B159792-9AA1-4E0B-BCFC-6D33ED49FC47}" destId="{AD4D2CAE-C594-460C-B406-DBF4B8203B80}" srcOrd="0" destOrd="0" presId="urn:microsoft.com/office/officeart/2005/8/layout/vList2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FBF8FD52-FA46-4F6D-88C4-8E8350F1B27C}" type="presOf" srcId="{C3404A39-4C89-4197-B2F6-F2FC912339D8}" destId="{45CFF9DE-50E9-494A-9527-E172E9EA87C7}" srcOrd="0" destOrd="0" presId="urn:microsoft.com/office/officeart/2005/8/layout/vList2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E4D10836-500A-4DC3-98DC-6EFE6DC4C428}" type="presOf" srcId="{3E1BCB2E-9F85-4CC8-8661-E2ADE1D20A37}" destId="{546A7023-3E8D-40DC-A7B9-262E596755EF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9AA80DF0-6B85-41A3-A910-186F7BE2FD57}" type="presOf" srcId="{5CB6E894-3CFF-4C66-AAAB-F5351ED59987}" destId="{905765B8-07BD-4E72-AA1F-AF51D5040DF2}" srcOrd="0" destOrd="0" presId="urn:microsoft.com/office/officeart/2005/8/layout/vList2"/>
    <dgm:cxn modelId="{9476829C-B1A4-4139-997F-37EEBECB578C}" type="presParOf" srcId="{AD4D2CAE-C594-460C-B406-DBF4B8203B80}" destId="{65F234E9-32B2-4603-9345-EAC2CCC68311}" srcOrd="0" destOrd="0" presId="urn:microsoft.com/office/officeart/2005/8/layout/vList2"/>
    <dgm:cxn modelId="{FB99F474-795E-444A-8215-C521E6E1D5E7}" type="presParOf" srcId="{AD4D2CAE-C594-460C-B406-DBF4B8203B80}" destId="{4740D06E-C045-46D3-A5EA-6B2A737D8416}" srcOrd="1" destOrd="0" presId="urn:microsoft.com/office/officeart/2005/8/layout/vList2"/>
    <dgm:cxn modelId="{5AFCA398-B797-4FD9-AF96-72814BFAA1C2}" type="presParOf" srcId="{AD4D2CAE-C594-460C-B406-DBF4B8203B80}" destId="{45CFF9DE-50E9-494A-9527-E172E9EA87C7}" srcOrd="2" destOrd="0" presId="urn:microsoft.com/office/officeart/2005/8/layout/vList2"/>
    <dgm:cxn modelId="{3CA1986A-D595-473B-8D00-4EDC034AA155}" type="presParOf" srcId="{AD4D2CAE-C594-460C-B406-DBF4B8203B80}" destId="{2D315143-DD6F-4D9D-A359-78F2CD7BDAA1}" srcOrd="3" destOrd="0" presId="urn:microsoft.com/office/officeart/2005/8/layout/vList2"/>
    <dgm:cxn modelId="{15900917-56CE-4533-836E-13EFABEDAB3D}" type="presParOf" srcId="{AD4D2CAE-C594-460C-B406-DBF4B8203B80}" destId="{0A6A6963-B32E-40B7-A635-38314618755E}" srcOrd="4" destOrd="0" presId="urn:microsoft.com/office/officeart/2005/8/layout/vList2"/>
    <dgm:cxn modelId="{81FE9DDC-9C6F-444B-B352-35947F99742B}" type="presParOf" srcId="{AD4D2CAE-C594-460C-B406-DBF4B8203B80}" destId="{62C1FD8C-9ED7-4F40-AA4F-D092561D6D4F}" srcOrd="5" destOrd="0" presId="urn:microsoft.com/office/officeart/2005/8/layout/vList2"/>
    <dgm:cxn modelId="{3E985E44-C314-48DC-A102-C5FB5C0937A1}" type="presParOf" srcId="{AD4D2CAE-C594-460C-B406-DBF4B8203B80}" destId="{546A7023-3E8D-40DC-A7B9-262E596755EF}" srcOrd="6" destOrd="0" presId="urn:microsoft.com/office/officeart/2005/8/layout/vList2"/>
    <dgm:cxn modelId="{A1EE835B-0C44-42E6-A12B-1F66829D6DFB}" type="presParOf" srcId="{AD4D2CAE-C594-460C-B406-DBF4B8203B80}" destId="{E926968C-45B5-434C-8E6E-FE7D4908D8C1}" srcOrd="7" destOrd="0" presId="urn:microsoft.com/office/officeart/2005/8/layout/vList2"/>
    <dgm:cxn modelId="{35219AAA-8350-420D-A976-DF965F46A146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4AA11F0-A1EF-4983-B255-923352748DE8}" type="doc">
      <dgm:prSet loTypeId="urn:microsoft.com/office/officeart/2005/8/layout/hierarchy4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9AABCDA-4842-48CA-8925-12D4943EA3E8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A914716-7149-4022-AD31-1AF39D142151}" type="par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A4F129-DF63-4C1E-9A9D-9936FD4FE711}" type="sib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F57A7F-40D6-4C2B-83C5-FCC706206354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F168747-DAB6-47DC-8206-C357DF15C563}" type="par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F4A5D50-F926-48F6-8B41-3A84CEBA058B}" type="sib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998CA7F-43CE-41BC-9C6A-55882D09CB24}">
      <dgm:prSet custT="1"/>
      <dgm:spPr/>
      <dgm:t>
        <a:bodyPr/>
        <a:lstStyle/>
        <a:p>
          <a:pPr rtl="0"/>
          <a:r>
            <a:rPr lang="ru-RU" sz="2000" dirty="0" err="1" smtClean="0">
              <a:latin typeface="Arial" pitchFamily="34" charset="0"/>
              <a:cs typeface="Arial" pitchFamily="34" charset="0"/>
            </a:rPr>
            <a:t>игро-вую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D388E7B-34A4-43FE-9E73-DCEB53F00DFB}" type="par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8B0C71-0B03-425D-911C-17994D28646B}" type="sib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3FE859-5F9D-46CE-8691-DFC9E38DDB83}">
      <dgm:prSet custT="1"/>
      <dgm:spPr/>
      <dgm:t>
        <a:bodyPr/>
        <a:lstStyle/>
        <a:p>
          <a:pPr rtl="0"/>
          <a:r>
            <a:rPr lang="ru-RU" sz="2000" dirty="0" err="1" smtClean="0"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4B2B01A-E4D9-45C1-A99D-A7067534D477}" type="par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225E57-E947-4B08-A2F1-D3F7A5DCEB2A}" type="sib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548A0BB-5030-49DE-A83B-4358A0A2EA7C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творческую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C54C4E1-517A-4692-AE45-1FCF6A0F931D}" type="par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BEFAF6-ED47-4201-827A-0669459A6A8D}" type="sib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A9FBD6B-0926-499B-98B5-2A01BB0161B0}">
      <dgm:prSet custT="1"/>
      <dgm:spPr/>
      <dgm:t>
        <a:bodyPr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2000" dirty="0" err="1" smtClean="0"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( +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материалами, в т.ч. с песком и водой)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564C0DF-6280-427E-B4A5-52A446712336}" type="par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073084-26A8-4884-9A9E-FB0BCC346745}" type="sib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9CF88F-8BD2-4EC0-B0A6-BA3B9CBE304E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играх и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C4DA89B-E6F8-470D-B18E-F5B4F51EE186}" type="par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EB5D63-B1F9-4727-A81E-DE8B3B25B734}" type="sib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8BEC50-1CBC-4F72-BB6D-8367F1E9DEDC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1600" b="0" dirty="0" smtClean="0">
              <a:latin typeface="Arial" pitchFamily="34" charset="0"/>
              <a:cs typeface="Arial" pitchFamily="34" charset="0"/>
            </a:rPr>
            <a:t>во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окружением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3853B3CB-A6A2-4164-8214-BC793DA20E2B}" type="par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E7AF7A-E336-4EC3-BBD8-495B45C0F0C8}" type="sib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6CBA1D-2B15-4C7E-A0EC-93527AF7E175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E9F2085-8103-40C6-8A97-B35209C05DC0}" type="par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E6460F-FF1B-48D3-AA7F-A6D3BB7AB4F4}" type="sib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0D80C-53D8-4F5B-AB65-14E55E1AF6F1}" type="pres">
      <dgm:prSet presAssocID="{B4AA11F0-A1EF-4983-B255-923352748D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5705C-C79D-4D82-A1F9-F1BB3E569085}" type="pres">
      <dgm:prSet presAssocID="{D9AABCDA-4842-48CA-8925-12D4943EA3E8}" presName="vertOne" presStyleCnt="0"/>
      <dgm:spPr/>
    </dgm:pt>
    <dgm:pt modelId="{D1318776-8AC0-4698-9035-B993EFD38300}" type="pres">
      <dgm:prSet presAssocID="{D9AABCDA-4842-48CA-8925-12D4943EA3E8}" presName="txOne" presStyleLbl="node0" presStyleIdx="0" presStyleCnt="1" custScaleY="55538" custLinFactNeighborX="32" custLinFactNeighborY="-52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1E7D8-392B-4AD9-92FF-279833F31763}" type="pres">
      <dgm:prSet presAssocID="{D9AABCDA-4842-48CA-8925-12D4943EA3E8}" presName="parTransOne" presStyleCnt="0"/>
      <dgm:spPr/>
    </dgm:pt>
    <dgm:pt modelId="{7169A0C2-E8C5-4CDF-8D1D-DACA648FF160}" type="pres">
      <dgm:prSet presAssocID="{D9AABCDA-4842-48CA-8925-12D4943EA3E8}" presName="horzOne" presStyleCnt="0"/>
      <dgm:spPr/>
    </dgm:pt>
    <dgm:pt modelId="{2E430630-2D3F-4F9F-93B8-1F27610AC6BB}" type="pres">
      <dgm:prSet presAssocID="{36F57A7F-40D6-4C2B-83C5-FCC706206354}" presName="vertTwo" presStyleCnt="0"/>
      <dgm:spPr/>
    </dgm:pt>
    <dgm:pt modelId="{F22E20D9-380B-4542-8F20-5EEF9C7B00AE}" type="pres">
      <dgm:prSet presAssocID="{36F57A7F-40D6-4C2B-83C5-FCC706206354}" presName="txTwo" presStyleLbl="node2" presStyleIdx="0" presStyleCnt="3" custScaleY="52714" custLinFactNeighborY="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DCA4D-36B4-43FB-B973-F69A68926D16}" type="pres">
      <dgm:prSet presAssocID="{36F57A7F-40D6-4C2B-83C5-FCC706206354}" presName="parTransTwo" presStyleCnt="0"/>
      <dgm:spPr/>
    </dgm:pt>
    <dgm:pt modelId="{005255C3-DAC7-4D6F-BDD9-5A5865EA4C00}" type="pres">
      <dgm:prSet presAssocID="{36F57A7F-40D6-4C2B-83C5-FCC706206354}" presName="horzTwo" presStyleCnt="0"/>
      <dgm:spPr/>
    </dgm:pt>
    <dgm:pt modelId="{1E37BA56-8E5B-4E34-87DB-3F348CAA59AC}" type="pres">
      <dgm:prSet presAssocID="{8998CA7F-43CE-41BC-9C6A-55882D09CB24}" presName="vertThree" presStyleCnt="0"/>
      <dgm:spPr/>
    </dgm:pt>
    <dgm:pt modelId="{2C193A6E-6BD2-4290-A04D-B73C4E5C36AF}" type="pres">
      <dgm:prSet presAssocID="{8998CA7F-43CE-41BC-9C6A-55882D09CB24}" presName="txThree" presStyleLbl="node3" presStyleIdx="0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096BE-AC1E-4861-B3E6-BFE5721EE444}" type="pres">
      <dgm:prSet presAssocID="{8998CA7F-43CE-41BC-9C6A-55882D09CB24}" presName="horzThree" presStyleCnt="0"/>
      <dgm:spPr/>
    </dgm:pt>
    <dgm:pt modelId="{9EF6AB03-8586-4503-8687-0BCCBDBAA831}" type="pres">
      <dgm:prSet presAssocID="{A58B0C71-0B03-425D-911C-17994D28646B}" presName="sibSpaceThree" presStyleCnt="0"/>
      <dgm:spPr/>
    </dgm:pt>
    <dgm:pt modelId="{5F5AFC78-2F08-4394-A1A6-7C785401E3EF}" type="pres">
      <dgm:prSet presAssocID="{743FE859-5F9D-46CE-8691-DFC9E38DDB83}" presName="vertThree" presStyleCnt="0"/>
      <dgm:spPr/>
    </dgm:pt>
    <dgm:pt modelId="{5FA8FA50-23EE-4D83-860E-2FD516313B9A}" type="pres">
      <dgm:prSet presAssocID="{743FE859-5F9D-46CE-8691-DFC9E38DDB83}" presName="txThree" presStyleLbl="node3" presStyleIdx="1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23F23-604D-45FF-8FAF-5A19C69653FA}" type="pres">
      <dgm:prSet presAssocID="{743FE859-5F9D-46CE-8691-DFC9E38DDB83}" presName="horzThree" presStyleCnt="0"/>
      <dgm:spPr/>
    </dgm:pt>
    <dgm:pt modelId="{80F3017D-25B2-48F8-9BD5-F2C829E01621}" type="pres">
      <dgm:prSet presAssocID="{14225E57-E947-4B08-A2F1-D3F7A5DCEB2A}" presName="sibSpaceThree" presStyleCnt="0"/>
      <dgm:spPr/>
    </dgm:pt>
    <dgm:pt modelId="{EB934F67-A3A4-45EA-8DBC-54CF39330199}" type="pres">
      <dgm:prSet presAssocID="{5548A0BB-5030-49DE-A83B-4358A0A2EA7C}" presName="vertThree" presStyleCnt="0"/>
      <dgm:spPr/>
    </dgm:pt>
    <dgm:pt modelId="{AEE42240-4B4D-40FE-B142-255499C6EAD0}" type="pres">
      <dgm:prSet presAssocID="{5548A0BB-5030-49DE-A83B-4358A0A2EA7C}" presName="txThree" presStyleLbl="node3" presStyleIdx="2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376B7-B1A5-4FE9-BA95-A23B8D6B9CD9}" type="pres">
      <dgm:prSet presAssocID="{5548A0BB-5030-49DE-A83B-4358A0A2EA7C}" presName="horzThree" presStyleCnt="0"/>
      <dgm:spPr/>
    </dgm:pt>
    <dgm:pt modelId="{85A0A254-08B9-48CB-9958-30DE74897B6C}" type="pres">
      <dgm:prSet presAssocID="{71BEFAF6-ED47-4201-827A-0669459A6A8D}" presName="sibSpaceThree" presStyleCnt="0"/>
      <dgm:spPr/>
    </dgm:pt>
    <dgm:pt modelId="{1BDCC9FD-AEB3-4687-9373-07544080EB66}" type="pres">
      <dgm:prSet presAssocID="{9A9FBD6B-0926-499B-98B5-2A01BB0161B0}" presName="vertThree" presStyleCnt="0"/>
      <dgm:spPr/>
    </dgm:pt>
    <dgm:pt modelId="{2197B9C5-0892-4005-BF97-D50ECC879E42}" type="pres">
      <dgm:prSet presAssocID="{9A9FBD6B-0926-499B-98B5-2A01BB0161B0}" presName="txThree" presStyleLbl="node3" presStyleIdx="3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6B2EA-3EFA-412F-8CA5-9EA865B664BC}" type="pres">
      <dgm:prSet presAssocID="{9A9FBD6B-0926-499B-98B5-2A01BB0161B0}" presName="horzThree" presStyleCnt="0"/>
      <dgm:spPr/>
    </dgm:pt>
    <dgm:pt modelId="{E6194AF4-1E6E-4586-B917-99F01456A05C}" type="pres">
      <dgm:prSet presAssocID="{73073084-26A8-4884-9A9E-FB0BCC346745}" presName="sibSpaceThree" presStyleCnt="0"/>
      <dgm:spPr/>
    </dgm:pt>
    <dgm:pt modelId="{2378D216-D845-4F6E-9193-E135C5C5701C}" type="pres">
      <dgm:prSet presAssocID="{5D9CF88F-8BD2-4EC0-B0A6-BA3B9CBE304E}" presName="vertThree" presStyleCnt="0"/>
      <dgm:spPr/>
    </dgm:pt>
    <dgm:pt modelId="{7758B1D5-3691-471C-8726-CD9E415A4BCE}" type="pres">
      <dgm:prSet presAssocID="{5D9CF88F-8BD2-4EC0-B0A6-BA3B9CBE304E}" presName="txThree" presStyleLbl="node3" presStyleIdx="4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C406A-A0DB-45DF-AB34-11753EC41331}" type="pres">
      <dgm:prSet presAssocID="{5D9CF88F-8BD2-4EC0-B0A6-BA3B9CBE304E}" presName="horzThree" presStyleCnt="0"/>
      <dgm:spPr/>
    </dgm:pt>
    <dgm:pt modelId="{D9317B21-8EB0-4AEC-AE09-7EDFB58C495A}" type="pres">
      <dgm:prSet presAssocID="{9F4A5D50-F926-48F6-8B41-3A84CEBA058B}" presName="sibSpaceTwo" presStyleCnt="0"/>
      <dgm:spPr/>
    </dgm:pt>
    <dgm:pt modelId="{F84A8CB8-1348-4883-A424-2A932902BF9F}" type="pres">
      <dgm:prSet presAssocID="{2C8BEC50-1CBC-4F72-BB6D-8367F1E9DEDC}" presName="vertTwo" presStyleCnt="0"/>
      <dgm:spPr/>
    </dgm:pt>
    <dgm:pt modelId="{C6184971-2AFD-4876-AC66-47C159AF2D21}" type="pres">
      <dgm:prSet presAssocID="{2C8BEC50-1CBC-4F72-BB6D-8367F1E9DEDC}" presName="txTwo" presStyleLbl="node2" presStyleIdx="1" presStyleCnt="3" custScaleY="27368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AD0FB-76E5-4F21-9F13-1D9586648909}" type="pres">
      <dgm:prSet presAssocID="{2C8BEC50-1CBC-4F72-BB6D-8367F1E9DEDC}" presName="horzTwo" presStyleCnt="0"/>
      <dgm:spPr/>
    </dgm:pt>
    <dgm:pt modelId="{46FBFED8-DA2C-49D5-A414-E9685C18B841}" type="pres">
      <dgm:prSet presAssocID="{79E7AF7A-E336-4EC3-BBD8-495B45C0F0C8}" presName="sibSpaceTwo" presStyleCnt="0"/>
      <dgm:spPr/>
    </dgm:pt>
    <dgm:pt modelId="{46D3AAD0-0DFD-4C55-A39D-709195409DDB}" type="pres">
      <dgm:prSet presAssocID="{B36CBA1D-2B15-4C7E-A0EC-93527AF7E175}" presName="vertTwo" presStyleCnt="0"/>
      <dgm:spPr/>
    </dgm:pt>
    <dgm:pt modelId="{BD4EBAB8-609C-4A38-ACDF-C4F809AEE2F8}" type="pres">
      <dgm:prSet presAssocID="{B36CBA1D-2B15-4C7E-A0EC-93527AF7E175}" presName="txTwo" presStyleLbl="node2" presStyleIdx="2" presStyleCnt="3" custScaleY="27368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D3A2E-ECDC-46AA-987A-7DF29D90995A}" type="pres">
      <dgm:prSet presAssocID="{B36CBA1D-2B15-4C7E-A0EC-93527AF7E175}" presName="horzTwo" presStyleCnt="0"/>
      <dgm:spPr/>
    </dgm:pt>
  </dgm:ptLst>
  <dgm:cxnLst>
    <dgm:cxn modelId="{7CAD7642-90ED-4CA5-8A85-63DCC24362E5}" type="presOf" srcId="{743FE859-5F9D-46CE-8691-DFC9E38DDB83}" destId="{5FA8FA50-23EE-4D83-860E-2FD516313B9A}" srcOrd="0" destOrd="0" presId="urn:microsoft.com/office/officeart/2005/8/layout/hierarchy4"/>
    <dgm:cxn modelId="{502B360B-3EB0-4408-9335-6F978FAC593D}" type="presOf" srcId="{5548A0BB-5030-49DE-A83B-4358A0A2EA7C}" destId="{AEE42240-4B4D-40FE-B142-255499C6EAD0}" srcOrd="0" destOrd="0" presId="urn:microsoft.com/office/officeart/2005/8/layout/hierarchy4"/>
    <dgm:cxn modelId="{3F99389E-F3F3-47B3-B57D-BBB478347360}" srcId="{36F57A7F-40D6-4C2B-83C5-FCC706206354}" destId="{5D9CF88F-8BD2-4EC0-B0A6-BA3B9CBE304E}" srcOrd="4" destOrd="0" parTransId="{4C4DA89B-E6F8-470D-B18E-F5B4F51EE186}" sibTransId="{92EB5D63-B1F9-4727-A81E-DE8B3B25B734}"/>
    <dgm:cxn modelId="{D0AF9574-2E3C-4650-9ED8-366A19F66B41}" type="presOf" srcId="{8998CA7F-43CE-41BC-9C6A-55882D09CB24}" destId="{2C193A6E-6BD2-4290-A04D-B73C4E5C36AF}" srcOrd="0" destOrd="0" presId="urn:microsoft.com/office/officeart/2005/8/layout/hierarchy4"/>
    <dgm:cxn modelId="{038D3698-220E-48BD-B9F4-B7D1455680BC}" srcId="{B4AA11F0-A1EF-4983-B255-923352748DE8}" destId="{D9AABCDA-4842-48CA-8925-12D4943EA3E8}" srcOrd="0" destOrd="0" parTransId="{DA914716-7149-4022-AD31-1AF39D142151}" sibTransId="{C9A4F129-DF63-4C1E-9A9D-9936FD4FE711}"/>
    <dgm:cxn modelId="{DAE3760B-8552-42F1-8B87-2DA4D7372172}" type="presOf" srcId="{2C8BEC50-1CBC-4F72-BB6D-8367F1E9DEDC}" destId="{C6184971-2AFD-4876-AC66-47C159AF2D21}" srcOrd="0" destOrd="0" presId="urn:microsoft.com/office/officeart/2005/8/layout/hierarchy4"/>
    <dgm:cxn modelId="{9BE17B30-B6C8-487E-B9B1-3DA13C007802}" type="presOf" srcId="{5D9CF88F-8BD2-4EC0-B0A6-BA3B9CBE304E}" destId="{7758B1D5-3691-471C-8726-CD9E415A4BCE}" srcOrd="0" destOrd="0" presId="urn:microsoft.com/office/officeart/2005/8/layout/hierarchy4"/>
    <dgm:cxn modelId="{0FA40CCE-8FAC-413D-87A5-848EFF95AE7C}" srcId="{D9AABCDA-4842-48CA-8925-12D4943EA3E8}" destId="{36F57A7F-40D6-4C2B-83C5-FCC706206354}" srcOrd="0" destOrd="0" parTransId="{4F168747-DAB6-47DC-8206-C357DF15C563}" sibTransId="{9F4A5D50-F926-48F6-8B41-3A84CEBA058B}"/>
    <dgm:cxn modelId="{AEA323DF-D7C9-4B58-AB00-C16D947FCCD4}" srcId="{36F57A7F-40D6-4C2B-83C5-FCC706206354}" destId="{5548A0BB-5030-49DE-A83B-4358A0A2EA7C}" srcOrd="2" destOrd="0" parTransId="{6C54C4E1-517A-4692-AE45-1FCF6A0F931D}" sibTransId="{71BEFAF6-ED47-4201-827A-0669459A6A8D}"/>
    <dgm:cxn modelId="{D60CB2E6-4201-4D64-825F-D4CE3CAADB36}" srcId="{D9AABCDA-4842-48CA-8925-12D4943EA3E8}" destId="{B36CBA1D-2B15-4C7E-A0EC-93527AF7E175}" srcOrd="2" destOrd="0" parTransId="{BE9F2085-8103-40C6-8A97-B35209C05DC0}" sibTransId="{FCE6460F-FF1B-48D3-AA7F-A6D3BB7AB4F4}"/>
    <dgm:cxn modelId="{EB6DB12F-9C50-45F0-B063-7F819C4A2D6F}" type="presOf" srcId="{9A9FBD6B-0926-499B-98B5-2A01BB0161B0}" destId="{2197B9C5-0892-4005-BF97-D50ECC879E42}" srcOrd="0" destOrd="0" presId="urn:microsoft.com/office/officeart/2005/8/layout/hierarchy4"/>
    <dgm:cxn modelId="{25D812ED-082B-415C-9C92-E3029A60783D}" type="presOf" srcId="{B36CBA1D-2B15-4C7E-A0EC-93527AF7E175}" destId="{BD4EBAB8-609C-4A38-ACDF-C4F809AEE2F8}" srcOrd="0" destOrd="0" presId="urn:microsoft.com/office/officeart/2005/8/layout/hierarchy4"/>
    <dgm:cxn modelId="{8BD0F543-D50F-4F83-9768-B7EC8DB8F94B}" type="presOf" srcId="{D9AABCDA-4842-48CA-8925-12D4943EA3E8}" destId="{D1318776-8AC0-4698-9035-B993EFD38300}" srcOrd="0" destOrd="0" presId="urn:microsoft.com/office/officeart/2005/8/layout/hierarchy4"/>
    <dgm:cxn modelId="{AA405F70-1BDE-4863-85B0-DDAF21986AA0}" srcId="{36F57A7F-40D6-4C2B-83C5-FCC706206354}" destId="{9A9FBD6B-0926-499B-98B5-2A01BB0161B0}" srcOrd="3" destOrd="0" parTransId="{D564C0DF-6280-427E-B4A5-52A446712336}" sibTransId="{73073084-26A8-4884-9A9E-FB0BCC346745}"/>
    <dgm:cxn modelId="{117985A0-3098-4BAE-9614-849DF576E089}" srcId="{36F57A7F-40D6-4C2B-83C5-FCC706206354}" destId="{8998CA7F-43CE-41BC-9C6A-55882D09CB24}" srcOrd="0" destOrd="0" parTransId="{3D388E7B-34A4-43FE-9E73-DCEB53F00DFB}" sibTransId="{A58B0C71-0B03-425D-911C-17994D28646B}"/>
    <dgm:cxn modelId="{40813BAA-75F8-41B6-8959-BD63EF2F900E}" srcId="{36F57A7F-40D6-4C2B-83C5-FCC706206354}" destId="{743FE859-5F9D-46CE-8691-DFC9E38DDB83}" srcOrd="1" destOrd="0" parTransId="{E4B2B01A-E4D9-45C1-A99D-A7067534D477}" sibTransId="{14225E57-E947-4B08-A2F1-D3F7A5DCEB2A}"/>
    <dgm:cxn modelId="{71F4798C-F6E9-4FDE-8252-24ED22FBA387}" srcId="{D9AABCDA-4842-48CA-8925-12D4943EA3E8}" destId="{2C8BEC50-1CBC-4F72-BB6D-8367F1E9DEDC}" srcOrd="1" destOrd="0" parTransId="{3853B3CB-A6A2-4164-8214-BC793DA20E2B}" sibTransId="{79E7AF7A-E336-4EC3-BBD8-495B45C0F0C8}"/>
    <dgm:cxn modelId="{F98A6E4D-3B37-4D81-AC5D-82B158A2D501}" type="presOf" srcId="{B4AA11F0-A1EF-4983-B255-923352748DE8}" destId="{3E40D80C-53D8-4F5B-AB65-14E55E1AF6F1}" srcOrd="0" destOrd="0" presId="urn:microsoft.com/office/officeart/2005/8/layout/hierarchy4"/>
    <dgm:cxn modelId="{76C64403-9DF8-475F-9B23-38412968E786}" type="presOf" srcId="{36F57A7F-40D6-4C2B-83C5-FCC706206354}" destId="{F22E20D9-380B-4542-8F20-5EEF9C7B00AE}" srcOrd="0" destOrd="0" presId="urn:microsoft.com/office/officeart/2005/8/layout/hierarchy4"/>
    <dgm:cxn modelId="{72CDF2C3-5951-4922-B988-AD8C91161D50}" type="presParOf" srcId="{3E40D80C-53D8-4F5B-AB65-14E55E1AF6F1}" destId="{C0C5705C-C79D-4D82-A1F9-F1BB3E569085}" srcOrd="0" destOrd="0" presId="urn:microsoft.com/office/officeart/2005/8/layout/hierarchy4"/>
    <dgm:cxn modelId="{003CFDDB-4D17-49F4-9941-EA5851A74743}" type="presParOf" srcId="{C0C5705C-C79D-4D82-A1F9-F1BB3E569085}" destId="{D1318776-8AC0-4698-9035-B993EFD38300}" srcOrd="0" destOrd="0" presId="urn:microsoft.com/office/officeart/2005/8/layout/hierarchy4"/>
    <dgm:cxn modelId="{4E7232BD-93EA-4C68-888B-5E23C74900B7}" type="presParOf" srcId="{C0C5705C-C79D-4D82-A1F9-F1BB3E569085}" destId="{CDE1E7D8-392B-4AD9-92FF-279833F31763}" srcOrd="1" destOrd="0" presId="urn:microsoft.com/office/officeart/2005/8/layout/hierarchy4"/>
    <dgm:cxn modelId="{8CE2C0B5-4E4E-4EE5-A7B1-EF2D5C495591}" type="presParOf" srcId="{C0C5705C-C79D-4D82-A1F9-F1BB3E569085}" destId="{7169A0C2-E8C5-4CDF-8D1D-DACA648FF160}" srcOrd="2" destOrd="0" presId="urn:microsoft.com/office/officeart/2005/8/layout/hierarchy4"/>
    <dgm:cxn modelId="{FFBC975B-B5CC-4F30-A3C5-C515C7B10932}" type="presParOf" srcId="{7169A0C2-E8C5-4CDF-8D1D-DACA648FF160}" destId="{2E430630-2D3F-4F9F-93B8-1F27610AC6BB}" srcOrd="0" destOrd="0" presId="urn:microsoft.com/office/officeart/2005/8/layout/hierarchy4"/>
    <dgm:cxn modelId="{097C4A37-3029-46EA-9340-4D86273B71E7}" type="presParOf" srcId="{2E430630-2D3F-4F9F-93B8-1F27610AC6BB}" destId="{F22E20D9-380B-4542-8F20-5EEF9C7B00AE}" srcOrd="0" destOrd="0" presId="urn:microsoft.com/office/officeart/2005/8/layout/hierarchy4"/>
    <dgm:cxn modelId="{22440768-F8C9-4B5F-AE5A-99547D9A35E4}" type="presParOf" srcId="{2E430630-2D3F-4F9F-93B8-1F27610AC6BB}" destId="{9FCDCA4D-36B4-43FB-B973-F69A68926D16}" srcOrd="1" destOrd="0" presId="urn:microsoft.com/office/officeart/2005/8/layout/hierarchy4"/>
    <dgm:cxn modelId="{9CD03BC9-A3BD-476E-A66D-F3D197ACE7FB}" type="presParOf" srcId="{2E430630-2D3F-4F9F-93B8-1F27610AC6BB}" destId="{005255C3-DAC7-4D6F-BDD9-5A5865EA4C00}" srcOrd="2" destOrd="0" presId="urn:microsoft.com/office/officeart/2005/8/layout/hierarchy4"/>
    <dgm:cxn modelId="{991FB054-61A1-4782-B0EB-5229E99FD0D0}" type="presParOf" srcId="{005255C3-DAC7-4D6F-BDD9-5A5865EA4C00}" destId="{1E37BA56-8E5B-4E34-87DB-3F348CAA59AC}" srcOrd="0" destOrd="0" presId="urn:microsoft.com/office/officeart/2005/8/layout/hierarchy4"/>
    <dgm:cxn modelId="{EA635B4D-6AD3-4813-8BF3-5B49672A61A9}" type="presParOf" srcId="{1E37BA56-8E5B-4E34-87DB-3F348CAA59AC}" destId="{2C193A6E-6BD2-4290-A04D-B73C4E5C36AF}" srcOrd="0" destOrd="0" presId="urn:microsoft.com/office/officeart/2005/8/layout/hierarchy4"/>
    <dgm:cxn modelId="{925ECFF8-878D-43E4-9DBA-E07CBA78ACCA}" type="presParOf" srcId="{1E37BA56-8E5B-4E34-87DB-3F348CAA59AC}" destId="{B4F096BE-AC1E-4861-B3E6-BFE5721EE444}" srcOrd="1" destOrd="0" presId="urn:microsoft.com/office/officeart/2005/8/layout/hierarchy4"/>
    <dgm:cxn modelId="{7A8619F5-7C9B-4B96-8802-A53EBF7F3D75}" type="presParOf" srcId="{005255C3-DAC7-4D6F-BDD9-5A5865EA4C00}" destId="{9EF6AB03-8586-4503-8687-0BCCBDBAA831}" srcOrd="1" destOrd="0" presId="urn:microsoft.com/office/officeart/2005/8/layout/hierarchy4"/>
    <dgm:cxn modelId="{94732278-1ACF-42B3-8471-9FA74DFDAAC6}" type="presParOf" srcId="{005255C3-DAC7-4D6F-BDD9-5A5865EA4C00}" destId="{5F5AFC78-2F08-4394-A1A6-7C785401E3EF}" srcOrd="2" destOrd="0" presId="urn:microsoft.com/office/officeart/2005/8/layout/hierarchy4"/>
    <dgm:cxn modelId="{23661457-662D-4E15-B7B7-8AA972F06D61}" type="presParOf" srcId="{5F5AFC78-2F08-4394-A1A6-7C785401E3EF}" destId="{5FA8FA50-23EE-4D83-860E-2FD516313B9A}" srcOrd="0" destOrd="0" presId="urn:microsoft.com/office/officeart/2005/8/layout/hierarchy4"/>
    <dgm:cxn modelId="{F2FD230E-EF58-4B81-8A63-4FCD9FE21CD1}" type="presParOf" srcId="{5F5AFC78-2F08-4394-A1A6-7C785401E3EF}" destId="{73223F23-604D-45FF-8FAF-5A19C69653FA}" srcOrd="1" destOrd="0" presId="urn:microsoft.com/office/officeart/2005/8/layout/hierarchy4"/>
    <dgm:cxn modelId="{BAFFD379-F166-4BB9-B6B1-B65C2EDBF17C}" type="presParOf" srcId="{005255C3-DAC7-4D6F-BDD9-5A5865EA4C00}" destId="{80F3017D-25B2-48F8-9BD5-F2C829E01621}" srcOrd="3" destOrd="0" presId="urn:microsoft.com/office/officeart/2005/8/layout/hierarchy4"/>
    <dgm:cxn modelId="{B1273F1D-FFF1-4067-BCA8-013DB98644A6}" type="presParOf" srcId="{005255C3-DAC7-4D6F-BDD9-5A5865EA4C00}" destId="{EB934F67-A3A4-45EA-8DBC-54CF39330199}" srcOrd="4" destOrd="0" presId="urn:microsoft.com/office/officeart/2005/8/layout/hierarchy4"/>
    <dgm:cxn modelId="{2889A934-55D3-4105-A8D2-139892C587F6}" type="presParOf" srcId="{EB934F67-A3A4-45EA-8DBC-54CF39330199}" destId="{AEE42240-4B4D-40FE-B142-255499C6EAD0}" srcOrd="0" destOrd="0" presId="urn:microsoft.com/office/officeart/2005/8/layout/hierarchy4"/>
    <dgm:cxn modelId="{DC6DD0E5-0139-4E48-87C9-18D06C3237C1}" type="presParOf" srcId="{EB934F67-A3A4-45EA-8DBC-54CF39330199}" destId="{1B0376B7-B1A5-4FE9-BA95-A23B8D6B9CD9}" srcOrd="1" destOrd="0" presId="urn:microsoft.com/office/officeart/2005/8/layout/hierarchy4"/>
    <dgm:cxn modelId="{951B4E7A-6B95-4EA5-9D9F-91A530A535EB}" type="presParOf" srcId="{005255C3-DAC7-4D6F-BDD9-5A5865EA4C00}" destId="{85A0A254-08B9-48CB-9958-30DE74897B6C}" srcOrd="5" destOrd="0" presId="urn:microsoft.com/office/officeart/2005/8/layout/hierarchy4"/>
    <dgm:cxn modelId="{60377C55-98B3-48F1-93D2-157BA28967E0}" type="presParOf" srcId="{005255C3-DAC7-4D6F-BDD9-5A5865EA4C00}" destId="{1BDCC9FD-AEB3-4687-9373-07544080EB66}" srcOrd="6" destOrd="0" presId="urn:microsoft.com/office/officeart/2005/8/layout/hierarchy4"/>
    <dgm:cxn modelId="{1D80E6D3-3266-4FA9-9355-3281EC3CE9FC}" type="presParOf" srcId="{1BDCC9FD-AEB3-4687-9373-07544080EB66}" destId="{2197B9C5-0892-4005-BF97-D50ECC879E42}" srcOrd="0" destOrd="0" presId="urn:microsoft.com/office/officeart/2005/8/layout/hierarchy4"/>
    <dgm:cxn modelId="{19581A5B-2B1A-40BD-B95E-E964A9215210}" type="presParOf" srcId="{1BDCC9FD-AEB3-4687-9373-07544080EB66}" destId="{F3A6B2EA-3EFA-412F-8CA5-9EA865B664BC}" srcOrd="1" destOrd="0" presId="urn:microsoft.com/office/officeart/2005/8/layout/hierarchy4"/>
    <dgm:cxn modelId="{49D3B8F6-CEC8-475C-8FA4-0F0FFD9480CD}" type="presParOf" srcId="{005255C3-DAC7-4D6F-BDD9-5A5865EA4C00}" destId="{E6194AF4-1E6E-4586-B917-99F01456A05C}" srcOrd="7" destOrd="0" presId="urn:microsoft.com/office/officeart/2005/8/layout/hierarchy4"/>
    <dgm:cxn modelId="{0D5C2B67-0944-43C5-AA20-BDA5366967C5}" type="presParOf" srcId="{005255C3-DAC7-4D6F-BDD9-5A5865EA4C00}" destId="{2378D216-D845-4F6E-9193-E135C5C5701C}" srcOrd="8" destOrd="0" presId="urn:microsoft.com/office/officeart/2005/8/layout/hierarchy4"/>
    <dgm:cxn modelId="{FD213ED5-A372-44B2-83AB-FCE0510AC7D7}" type="presParOf" srcId="{2378D216-D845-4F6E-9193-E135C5C5701C}" destId="{7758B1D5-3691-471C-8726-CD9E415A4BCE}" srcOrd="0" destOrd="0" presId="urn:microsoft.com/office/officeart/2005/8/layout/hierarchy4"/>
    <dgm:cxn modelId="{8B36E89C-8EE7-4C55-8056-62C5FA30E7E2}" type="presParOf" srcId="{2378D216-D845-4F6E-9193-E135C5C5701C}" destId="{C91C406A-A0DB-45DF-AB34-11753EC41331}" srcOrd="1" destOrd="0" presId="urn:microsoft.com/office/officeart/2005/8/layout/hierarchy4"/>
    <dgm:cxn modelId="{6F950A36-F826-4ACF-BEC8-09E0C4076CBC}" type="presParOf" srcId="{7169A0C2-E8C5-4CDF-8D1D-DACA648FF160}" destId="{D9317B21-8EB0-4AEC-AE09-7EDFB58C495A}" srcOrd="1" destOrd="0" presId="urn:microsoft.com/office/officeart/2005/8/layout/hierarchy4"/>
    <dgm:cxn modelId="{6B7D9706-18FA-48B4-8B3F-5364170D3765}" type="presParOf" srcId="{7169A0C2-E8C5-4CDF-8D1D-DACA648FF160}" destId="{F84A8CB8-1348-4883-A424-2A932902BF9F}" srcOrd="2" destOrd="0" presId="urn:microsoft.com/office/officeart/2005/8/layout/hierarchy4"/>
    <dgm:cxn modelId="{A6D50EF2-EEED-4E49-86E7-B689128E9A11}" type="presParOf" srcId="{F84A8CB8-1348-4883-A424-2A932902BF9F}" destId="{C6184971-2AFD-4876-AC66-47C159AF2D21}" srcOrd="0" destOrd="0" presId="urn:microsoft.com/office/officeart/2005/8/layout/hierarchy4"/>
    <dgm:cxn modelId="{B4B30603-B03A-412B-8B04-05C304F602AB}" type="presParOf" srcId="{F84A8CB8-1348-4883-A424-2A932902BF9F}" destId="{202AD0FB-76E5-4F21-9F13-1D9586648909}" srcOrd="1" destOrd="0" presId="urn:microsoft.com/office/officeart/2005/8/layout/hierarchy4"/>
    <dgm:cxn modelId="{A88911A1-85D6-4DD4-871B-DD8BE8900056}" type="presParOf" srcId="{7169A0C2-E8C5-4CDF-8D1D-DACA648FF160}" destId="{46FBFED8-DA2C-49D5-A414-E9685C18B841}" srcOrd="3" destOrd="0" presId="urn:microsoft.com/office/officeart/2005/8/layout/hierarchy4"/>
    <dgm:cxn modelId="{52B12D3C-C116-4461-9299-F6E5547DD1A7}" type="presParOf" srcId="{7169A0C2-E8C5-4CDF-8D1D-DACA648FF160}" destId="{46D3AAD0-0DFD-4C55-A39D-709195409DDB}" srcOrd="4" destOrd="0" presId="urn:microsoft.com/office/officeart/2005/8/layout/hierarchy4"/>
    <dgm:cxn modelId="{25BDA366-0E88-41AA-9395-2AE94834CEC3}" type="presParOf" srcId="{46D3AAD0-0DFD-4C55-A39D-709195409DDB}" destId="{BD4EBAB8-609C-4A38-ACDF-C4F809AEE2F8}" srcOrd="0" destOrd="0" presId="urn:microsoft.com/office/officeart/2005/8/layout/hierarchy4"/>
    <dgm:cxn modelId="{8E634333-DEEA-4D80-A5E6-2F6913DBD705}" type="presParOf" srcId="{46D3AAD0-0DFD-4C55-A39D-709195409DDB}" destId="{D4DD3A2E-ECDC-46AA-987A-7DF29D909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C1D7AF0-1967-4218-B8FF-B18D71D3F9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F728F-4102-4C2B-B3A3-EE1BAF37383A}">
      <dgm:prSet/>
      <dgm:spPr/>
      <dgm:t>
        <a:bodyPr/>
        <a:lstStyle/>
        <a:p>
          <a:pPr rtl="0"/>
          <a:r>
            <a:rPr lang="ru-RU" b="0" dirty="0" smtClean="0">
              <a:latin typeface="Arial" pitchFamily="34" charset="0"/>
              <a:cs typeface="Arial" pitchFamily="34" charset="0"/>
            </a:rPr>
            <a:t>Для детей </a:t>
          </a:r>
          <a:r>
            <a:rPr lang="ru-RU" b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младенческого и раннего возраста</a:t>
          </a:r>
          <a:r>
            <a:rPr lang="ru-RU" b="0" dirty="0" smtClean="0">
              <a:latin typeface="Arial" pitchFamily="34" charset="0"/>
              <a:cs typeface="Arial" pitchFamily="34" charset="0"/>
            </a:rPr>
            <a:t> образовательное пространство должно предоставлять необходимые</a:t>
          </a:r>
          <a:br>
            <a:rPr lang="ru-RU" b="0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и достаточные возможности</a:t>
          </a:r>
          <a:br>
            <a:rPr lang="ru-RU" b="0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для движения, предметной и игровой деятельности с разными материалами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570EF44F-296E-4234-85BC-A86322D590F4}" type="parTrans" cxnId="{7F22B5A7-077A-44A9-B95E-567DC825A182}">
      <dgm:prSet/>
      <dgm:spPr/>
      <dgm:t>
        <a:bodyPr/>
        <a:lstStyle/>
        <a:p>
          <a:endParaRPr lang="ru-RU" b="0"/>
        </a:p>
      </dgm:t>
    </dgm:pt>
    <dgm:pt modelId="{DF2A08BF-E449-439F-8C57-C452859D4F72}" type="sibTrans" cxnId="{7F22B5A7-077A-44A9-B95E-567DC825A182}">
      <dgm:prSet/>
      <dgm:spPr/>
      <dgm:t>
        <a:bodyPr/>
        <a:lstStyle/>
        <a:p>
          <a:endParaRPr lang="ru-RU" b="0"/>
        </a:p>
      </dgm:t>
    </dgm:pt>
    <dgm:pt modelId="{4BADD379-7202-4923-89CC-14D7799D9A1C}" type="pres">
      <dgm:prSet presAssocID="{2C1D7AF0-1967-4218-B8FF-B18D71D3F9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1290D-FD12-4284-90C5-E263AD0E5B44}" type="pres">
      <dgm:prSet presAssocID="{CADF728F-4102-4C2B-B3A3-EE1BAF37383A}" presName="parentText" presStyleLbl="node1" presStyleIdx="0" presStyleCnt="1" custScaleY="106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584B0-3CB2-4195-BB3B-32AF05BADE48}" type="presOf" srcId="{CADF728F-4102-4C2B-B3A3-EE1BAF37383A}" destId="{A671290D-FD12-4284-90C5-E263AD0E5B44}" srcOrd="0" destOrd="0" presId="urn:microsoft.com/office/officeart/2005/8/layout/vList2"/>
    <dgm:cxn modelId="{7F22B5A7-077A-44A9-B95E-567DC825A182}" srcId="{2C1D7AF0-1967-4218-B8FF-B18D71D3F9E5}" destId="{CADF728F-4102-4C2B-B3A3-EE1BAF37383A}" srcOrd="0" destOrd="0" parTransId="{570EF44F-296E-4234-85BC-A86322D590F4}" sibTransId="{DF2A08BF-E449-439F-8C57-C452859D4F72}"/>
    <dgm:cxn modelId="{BA9024ED-3B4F-489F-9256-F6D7AA5BF16B}" type="presOf" srcId="{2C1D7AF0-1967-4218-B8FF-B18D71D3F9E5}" destId="{4BADD379-7202-4923-89CC-14D7799D9A1C}" srcOrd="0" destOrd="0" presId="urn:microsoft.com/office/officeart/2005/8/layout/vList2"/>
    <dgm:cxn modelId="{BB345834-C236-4BDD-B1BB-97A3A486F1E6}" type="presParOf" srcId="{4BADD379-7202-4923-89CC-14D7799D9A1C}" destId="{A671290D-FD12-4284-90C5-E263AD0E5B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FB270-36AA-461D-82E8-244EBC0A8EE0}">
      <dgm:prSet custT="1"/>
      <dgm:spPr/>
      <dgm:t>
        <a:bodyPr/>
        <a:lstStyle/>
        <a:p>
          <a:pPr algn="ctr" rtl="0"/>
          <a:r>
            <a:rPr lang="ru-RU" sz="3200" b="0" u="sng" dirty="0" smtClean="0"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F7EFA486-06E9-410B-A8D6-A4EE886A3524}" type="par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2816D9C4-7595-4748-A4D8-5F5FE25C5BE0}" type="sib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6503AD-C65E-4879-A2E1-9D1DB8853E5B}" type="pres">
      <dgm:prSet presAssocID="{2D2FB270-36AA-461D-82E8-244EBC0A8EE0}" presName="vertOne" presStyleCnt="0"/>
      <dgm:spPr/>
      <dgm:t>
        <a:bodyPr/>
        <a:lstStyle/>
        <a:p>
          <a:endParaRPr lang="ru-RU"/>
        </a:p>
      </dgm:t>
    </dgm:pt>
    <dgm:pt modelId="{11FD9B58-FE38-4417-95DE-EEA75B936EE2}" type="pres">
      <dgm:prSet presAssocID="{2D2FB270-36AA-461D-82E8-244EBC0A8EE0}" presName="txOne" presStyleLbl="node0" presStyleIdx="0" presStyleCnt="1" custLinFactNeighborY="-2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62DCB-8A64-49DC-A1F1-BF929CCDB3D1}" type="pres">
      <dgm:prSet presAssocID="{2D2FB270-36AA-461D-82E8-244EBC0A8EE0}" presName="horzOne" presStyleCnt="0"/>
      <dgm:spPr/>
      <dgm:t>
        <a:bodyPr/>
        <a:lstStyle/>
        <a:p>
          <a:endParaRPr lang="ru-RU"/>
        </a:p>
      </dgm:t>
    </dgm:pt>
  </dgm:ptLst>
  <dgm:cxnLst>
    <dgm:cxn modelId="{983CF88F-E9F4-4EFD-87F0-66587AD10397}" srcId="{E7678BD4-6A6C-477C-A539-2C6484243638}" destId="{2D2FB270-36AA-461D-82E8-244EBC0A8EE0}" srcOrd="0" destOrd="0" parTransId="{F7EFA486-06E9-410B-A8D6-A4EE886A3524}" sibTransId="{2816D9C4-7595-4748-A4D8-5F5FE25C5BE0}"/>
    <dgm:cxn modelId="{496846DB-5A08-4DFA-8FA0-EECEFE0B644E}" type="presOf" srcId="{2D2FB270-36AA-461D-82E8-244EBC0A8EE0}" destId="{11FD9B58-FE38-4417-95DE-EEA75B936EE2}" srcOrd="0" destOrd="0" presId="urn:microsoft.com/office/officeart/2005/8/layout/hierarchy4"/>
    <dgm:cxn modelId="{B9A8533D-A170-477E-A9DB-1483938C41EF}" type="presOf" srcId="{E7678BD4-6A6C-477C-A539-2C6484243638}" destId="{477C5CF9-EBCF-4494-A207-D99BB35B38C6}" srcOrd="0" destOrd="0" presId="urn:microsoft.com/office/officeart/2005/8/layout/hierarchy4"/>
    <dgm:cxn modelId="{53195BFF-D434-4D95-B16A-DFAA66B32951}" type="presParOf" srcId="{477C5CF9-EBCF-4494-A207-D99BB35B38C6}" destId="{076503AD-C65E-4879-A2E1-9D1DB8853E5B}" srcOrd="0" destOrd="0" presId="urn:microsoft.com/office/officeart/2005/8/layout/hierarchy4"/>
    <dgm:cxn modelId="{A8418735-637D-4D88-B3F1-3504668B0DCE}" type="presParOf" srcId="{076503AD-C65E-4879-A2E1-9D1DB8853E5B}" destId="{11FD9B58-FE38-4417-95DE-EEA75B936EE2}" srcOrd="0" destOrd="0" presId="urn:microsoft.com/office/officeart/2005/8/layout/hierarchy4"/>
    <dgm:cxn modelId="{81C79374-D096-4BE2-9D73-A16AC8FD4C3B}" type="presParOf" srcId="{076503AD-C65E-4879-A2E1-9D1DB8853E5B}" destId="{64B62DCB-8A64-49DC-A1F1-BF929CCDB3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FCC111F-BDF0-455B-8A6A-D0BB92B8E6D2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54D271-6327-4E6A-ABE0-5010EF784E0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CC71C07-F068-4ECC-9FA2-EF8A0A51CCF4}" type="par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0D8EBC-0581-44BB-B1FB-D7BA48F0C46B}" type="sib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1030F-F8DA-4F82-9437-C51D11C8FE9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т. д.)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B46ACD0-1B54-4B90-BC74-71086B3024A1}" type="par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5870AB-3A1C-4F65-B33C-F0F1A7982B66}" type="sib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2B0772-EE1E-4E62-B087-991087A3706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Наличие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D9D89A2-2FE9-43F4-A612-846B775DE34C}" type="par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D1259C0-4A5C-442D-A81C-7DF32E0C4039}" type="sib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E5C1B4-832F-4735-A23F-095233C59428}" type="pres">
      <dgm:prSet presAssocID="{CFCC111F-BDF0-455B-8A6A-D0BB92B8E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B337A6-04F1-4C37-8B06-91AD743DBC0F}" type="pres">
      <dgm:prSet presAssocID="{2354D271-6327-4E6A-ABE0-5010EF784E0F}" presName="vertOne" presStyleCnt="0"/>
      <dgm:spPr/>
      <dgm:t>
        <a:bodyPr/>
        <a:lstStyle/>
        <a:p>
          <a:endParaRPr lang="ru-RU"/>
        </a:p>
      </dgm:t>
    </dgm:pt>
    <dgm:pt modelId="{D7859B51-3BBE-42D0-AB45-955EBC679CDE}" type="pres">
      <dgm:prSet presAssocID="{2354D271-6327-4E6A-ABE0-5010EF784E0F}" presName="txOne" presStyleLbl="node0" presStyleIdx="0" presStyleCnt="1" custScaleY="28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0A36C-ED38-4BD9-BB87-27A302528D19}" type="pres">
      <dgm:prSet presAssocID="{2354D271-6327-4E6A-ABE0-5010EF784E0F}" presName="parTransOne" presStyleCnt="0"/>
      <dgm:spPr/>
      <dgm:t>
        <a:bodyPr/>
        <a:lstStyle/>
        <a:p>
          <a:endParaRPr lang="ru-RU"/>
        </a:p>
      </dgm:t>
    </dgm:pt>
    <dgm:pt modelId="{53FDD71D-556E-4868-9288-212DC27BC0DB}" type="pres">
      <dgm:prSet presAssocID="{2354D271-6327-4E6A-ABE0-5010EF784E0F}" presName="horzOne" presStyleCnt="0"/>
      <dgm:spPr/>
      <dgm:t>
        <a:bodyPr/>
        <a:lstStyle/>
        <a:p>
          <a:endParaRPr lang="ru-RU"/>
        </a:p>
      </dgm:t>
    </dgm:pt>
    <dgm:pt modelId="{8520CE6E-FD00-4A8D-A01B-3C8360E7621B}" type="pres">
      <dgm:prSet presAssocID="{2691030F-F8DA-4F82-9437-C51D11C8FE90}" presName="vertTwo" presStyleCnt="0"/>
      <dgm:spPr/>
      <dgm:t>
        <a:bodyPr/>
        <a:lstStyle/>
        <a:p>
          <a:endParaRPr lang="ru-RU"/>
        </a:p>
      </dgm:t>
    </dgm:pt>
    <dgm:pt modelId="{1AAE20B9-56C3-4B5B-A21F-A7E371F400CA}" type="pres">
      <dgm:prSet presAssocID="{2691030F-F8DA-4F82-9437-C51D11C8FE90}" presName="txTwo" presStyleLbl="node2" presStyleIdx="0" presStyleCnt="2" custScaleY="104083" custLinFactNeighborY="-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A9DE5-409C-4006-9591-335DB5495135}" type="pres">
      <dgm:prSet presAssocID="{2691030F-F8DA-4F82-9437-C51D11C8FE90}" presName="horzTwo" presStyleCnt="0"/>
      <dgm:spPr/>
      <dgm:t>
        <a:bodyPr/>
        <a:lstStyle/>
        <a:p>
          <a:endParaRPr lang="ru-RU"/>
        </a:p>
      </dgm:t>
    </dgm:pt>
    <dgm:pt modelId="{313A3391-C153-4C0C-B4BB-264E93587626}" type="pres">
      <dgm:prSet presAssocID="{815870AB-3A1C-4F65-B33C-F0F1A7982B66}" presName="sibSpaceTwo" presStyleCnt="0"/>
      <dgm:spPr/>
      <dgm:t>
        <a:bodyPr/>
        <a:lstStyle/>
        <a:p>
          <a:endParaRPr lang="ru-RU"/>
        </a:p>
      </dgm:t>
    </dgm:pt>
    <dgm:pt modelId="{5074F5F7-6AC6-4757-B9F2-7BA54B88D5FD}" type="pres">
      <dgm:prSet presAssocID="{B12B0772-EE1E-4E62-B087-991087A37063}" presName="vertTwo" presStyleCnt="0"/>
      <dgm:spPr/>
      <dgm:t>
        <a:bodyPr/>
        <a:lstStyle/>
        <a:p>
          <a:endParaRPr lang="ru-RU"/>
        </a:p>
      </dgm:t>
    </dgm:pt>
    <dgm:pt modelId="{85CDB6F8-419A-4DC0-AF54-81D5977FE6D2}" type="pres">
      <dgm:prSet presAssocID="{B12B0772-EE1E-4E62-B087-991087A37063}" presName="txTwo" presStyleLbl="node2" presStyleIdx="1" presStyleCnt="2" custScaleY="104083" custLinFactNeighborY="-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6CA06-A3FD-43D5-AB86-1AA23187C5DA}" type="pres">
      <dgm:prSet presAssocID="{B12B0772-EE1E-4E62-B087-991087A37063}" presName="horzTwo" presStyleCnt="0"/>
      <dgm:spPr/>
      <dgm:t>
        <a:bodyPr/>
        <a:lstStyle/>
        <a:p>
          <a:endParaRPr lang="ru-RU"/>
        </a:p>
      </dgm:t>
    </dgm:pt>
  </dgm:ptLst>
  <dgm:cxnLst>
    <dgm:cxn modelId="{7F7F5A09-80CC-4220-B144-82CF4642D5B7}" type="presOf" srcId="{B12B0772-EE1E-4E62-B087-991087A37063}" destId="{85CDB6F8-419A-4DC0-AF54-81D5977FE6D2}" srcOrd="0" destOrd="0" presId="urn:microsoft.com/office/officeart/2005/8/layout/hierarchy4"/>
    <dgm:cxn modelId="{2880EB4C-3B01-4337-ADAB-0418F6BD3C57}" srcId="{2354D271-6327-4E6A-ABE0-5010EF784E0F}" destId="{2691030F-F8DA-4F82-9437-C51D11C8FE90}" srcOrd="0" destOrd="0" parTransId="{7B46ACD0-1B54-4B90-BC74-71086B3024A1}" sibTransId="{815870AB-3A1C-4F65-B33C-F0F1A7982B66}"/>
    <dgm:cxn modelId="{94EC67CA-7949-45C1-AAF2-808401368C67}" srcId="{2354D271-6327-4E6A-ABE0-5010EF784E0F}" destId="{B12B0772-EE1E-4E62-B087-991087A37063}" srcOrd="1" destOrd="0" parTransId="{AD9D89A2-2FE9-43F4-A612-846B775DE34C}" sibTransId="{4D1259C0-4A5C-442D-A81C-7DF32E0C4039}"/>
    <dgm:cxn modelId="{BF021675-802B-41FB-8305-06613C59F4C0}" type="presOf" srcId="{2354D271-6327-4E6A-ABE0-5010EF784E0F}" destId="{D7859B51-3BBE-42D0-AB45-955EBC679CDE}" srcOrd="0" destOrd="0" presId="urn:microsoft.com/office/officeart/2005/8/layout/hierarchy4"/>
    <dgm:cxn modelId="{A795C048-8404-4604-93A6-59FB7712E84C}" srcId="{CFCC111F-BDF0-455B-8A6A-D0BB92B8E6D2}" destId="{2354D271-6327-4E6A-ABE0-5010EF784E0F}" srcOrd="0" destOrd="0" parTransId="{ECC71C07-F068-4ECC-9FA2-EF8A0A51CCF4}" sibTransId="{C10D8EBC-0581-44BB-B1FB-D7BA48F0C46B}"/>
    <dgm:cxn modelId="{5FE49809-CADF-4458-B9B8-3BA2CEC80111}" type="presOf" srcId="{CFCC111F-BDF0-455B-8A6A-D0BB92B8E6D2}" destId="{4CE5C1B4-832F-4735-A23F-095233C59428}" srcOrd="0" destOrd="0" presId="urn:microsoft.com/office/officeart/2005/8/layout/hierarchy4"/>
    <dgm:cxn modelId="{6FAA6FFE-827B-4F5E-B6ED-9B2A4BFBCB47}" type="presOf" srcId="{2691030F-F8DA-4F82-9437-C51D11C8FE90}" destId="{1AAE20B9-56C3-4B5B-A21F-A7E371F400CA}" srcOrd="0" destOrd="0" presId="urn:microsoft.com/office/officeart/2005/8/layout/hierarchy4"/>
    <dgm:cxn modelId="{3ADD4E84-9271-4AD4-8D78-4BFB6052C156}" type="presParOf" srcId="{4CE5C1B4-832F-4735-A23F-095233C59428}" destId="{9FB337A6-04F1-4C37-8B06-91AD743DBC0F}" srcOrd="0" destOrd="0" presId="urn:microsoft.com/office/officeart/2005/8/layout/hierarchy4"/>
    <dgm:cxn modelId="{1E34C821-BCC8-4DF4-93A2-80D936E876E6}" type="presParOf" srcId="{9FB337A6-04F1-4C37-8B06-91AD743DBC0F}" destId="{D7859B51-3BBE-42D0-AB45-955EBC679CDE}" srcOrd="0" destOrd="0" presId="urn:microsoft.com/office/officeart/2005/8/layout/hierarchy4"/>
    <dgm:cxn modelId="{87C28E51-B3C6-492A-93E6-AB0707F0B592}" type="presParOf" srcId="{9FB337A6-04F1-4C37-8B06-91AD743DBC0F}" destId="{C480A36C-ED38-4BD9-BB87-27A302528D19}" srcOrd="1" destOrd="0" presId="urn:microsoft.com/office/officeart/2005/8/layout/hierarchy4"/>
    <dgm:cxn modelId="{3E1D07AA-4E4F-419F-A893-D5C2B7AB88E4}" type="presParOf" srcId="{9FB337A6-04F1-4C37-8B06-91AD743DBC0F}" destId="{53FDD71D-556E-4868-9288-212DC27BC0DB}" srcOrd="2" destOrd="0" presId="urn:microsoft.com/office/officeart/2005/8/layout/hierarchy4"/>
    <dgm:cxn modelId="{FACA1F97-2F3E-4677-9F77-510219147A7F}" type="presParOf" srcId="{53FDD71D-556E-4868-9288-212DC27BC0DB}" destId="{8520CE6E-FD00-4A8D-A01B-3C8360E7621B}" srcOrd="0" destOrd="0" presId="urn:microsoft.com/office/officeart/2005/8/layout/hierarchy4"/>
    <dgm:cxn modelId="{3B09964F-FD62-4E88-A2F4-0C6086D50E37}" type="presParOf" srcId="{8520CE6E-FD00-4A8D-A01B-3C8360E7621B}" destId="{1AAE20B9-56C3-4B5B-A21F-A7E371F400CA}" srcOrd="0" destOrd="0" presId="urn:microsoft.com/office/officeart/2005/8/layout/hierarchy4"/>
    <dgm:cxn modelId="{188A6C07-0907-436B-87C6-46102FEE8C26}" type="presParOf" srcId="{8520CE6E-FD00-4A8D-A01B-3C8360E7621B}" destId="{1D9A9DE5-409C-4006-9591-335DB5495135}" srcOrd="1" destOrd="0" presId="urn:microsoft.com/office/officeart/2005/8/layout/hierarchy4"/>
    <dgm:cxn modelId="{8BD01458-38C0-47D1-BD1E-9B06C6BFB18E}" type="presParOf" srcId="{53FDD71D-556E-4868-9288-212DC27BC0DB}" destId="{313A3391-C153-4C0C-B4BB-264E93587626}" srcOrd="1" destOrd="0" presId="urn:microsoft.com/office/officeart/2005/8/layout/hierarchy4"/>
    <dgm:cxn modelId="{1A162802-97E7-48EA-981B-F666DAAC4337}" type="presParOf" srcId="{53FDD71D-556E-4868-9288-212DC27BC0DB}" destId="{5074F5F7-6AC6-4757-B9F2-7BA54B88D5FD}" srcOrd="2" destOrd="0" presId="urn:microsoft.com/office/officeart/2005/8/layout/hierarchy4"/>
    <dgm:cxn modelId="{44D17992-C22C-4165-BCE5-EEFAC196DC97}" type="presParOf" srcId="{5074F5F7-6AC6-4757-B9F2-7BA54B88D5FD}" destId="{85CDB6F8-419A-4DC0-AF54-81D5977FE6D2}" srcOrd="0" destOrd="0" presId="urn:microsoft.com/office/officeart/2005/8/layout/hierarchy4"/>
    <dgm:cxn modelId="{B716F638-A586-464A-A793-55E206882ACC}" type="presParOf" srcId="{5074F5F7-6AC6-4757-B9F2-7BA54B88D5FD}" destId="{1C86CA06-A3FD-43D5-AB86-1AA23187C5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24274C3-5C72-4ECA-84D9-FC734DCCC0DC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4BD8F2-B9E3-43CD-A3AB-B6FF36BD357A}">
      <dgm:prSet custT="1"/>
      <dgm:spPr/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Наличие различных пространств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4AE9C142-C38A-40ED-9870-4CE10F848F6E}" type="par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BAB4FC-2F91-44CF-A677-1F751A9E9FA4}" type="sib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E7F509-232A-4AE4-AF80-A8A27FAEDC3B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игры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B74E11-9F22-4B65-B26A-06C66AF26315}" type="par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9A8E49-9298-4012-B1BC-3708A90868CA}" type="sib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16706-0B6B-4C8B-8F48-C4EBCCDFC8B9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D6636D-7E9B-4F72-9BFD-167BD51A5A17}" type="par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9992A6-C35C-4729-8037-FB8DE7BBE724}" type="sib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75D86B-82FB-4C2D-8E68-F4D202AA37BA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уедине-ния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/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 пр.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A8061AD-7360-456D-99FD-FFF1D688CA57}" type="par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85B8B4-AC6B-45FB-A561-A43A71F3660E}" type="sib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36AFCB-C345-47C3-9F8B-761C071157FE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dirty="0" err="1" smtClean="0"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dirty="0" smtClean="0"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dirty="0" err="1" smtClean="0"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0" u="sng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выбор детей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7869798-7840-45E0-80C1-7B9A55F091C1}" type="par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85BB6B-AB44-452C-9B12-6D31E7A3CE55}" type="sib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DF2DA2-85FC-4755-B6CD-81DF3D787A90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активность детей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450C2C-790E-4A38-A725-86BD24DB6EB0}" type="par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16793B-D960-4E8F-91DF-3F9B6BABA1B2}" type="sib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219BC-1670-4CCD-A87E-DC40A05C3AB1}" type="pres">
      <dgm:prSet presAssocID="{B24274C3-5C72-4ECA-84D9-FC734DCCC0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0BE5AA-4107-4AE1-BE0B-F0110669D9E5}" type="pres">
      <dgm:prSet presAssocID="{384BD8F2-B9E3-43CD-A3AB-B6FF36BD357A}" presName="vertOne" presStyleCnt="0"/>
      <dgm:spPr/>
      <dgm:t>
        <a:bodyPr/>
        <a:lstStyle/>
        <a:p>
          <a:endParaRPr lang="ru-RU"/>
        </a:p>
      </dgm:t>
    </dgm:pt>
    <dgm:pt modelId="{BD1B84BB-48FB-42E4-B556-494CE6943941}" type="pres">
      <dgm:prSet presAssocID="{384BD8F2-B9E3-43CD-A3AB-B6FF36BD357A}" presName="txOne" presStyleLbl="node0" presStyleIdx="0" presStyleCnt="3" custScaleY="33707" custLinFactNeighborX="5864" custLinFactNeighborY="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31FBD-9F0B-4AA3-A0A4-C6717C4DC0B3}" type="pres">
      <dgm:prSet presAssocID="{384BD8F2-B9E3-43CD-A3AB-B6FF36BD357A}" presName="parTransOne" presStyleCnt="0"/>
      <dgm:spPr/>
      <dgm:t>
        <a:bodyPr/>
        <a:lstStyle/>
        <a:p>
          <a:endParaRPr lang="ru-RU"/>
        </a:p>
      </dgm:t>
    </dgm:pt>
    <dgm:pt modelId="{0038C8B1-A546-455F-B5C3-39FDB81A2486}" type="pres">
      <dgm:prSet presAssocID="{384BD8F2-B9E3-43CD-A3AB-B6FF36BD357A}" presName="horzOne" presStyleCnt="0"/>
      <dgm:spPr/>
      <dgm:t>
        <a:bodyPr/>
        <a:lstStyle/>
        <a:p>
          <a:endParaRPr lang="ru-RU"/>
        </a:p>
      </dgm:t>
    </dgm:pt>
    <dgm:pt modelId="{3B0C5228-6D2B-470E-A5DF-92F4AF210BDA}" type="pres">
      <dgm:prSet presAssocID="{E2E7F509-232A-4AE4-AF80-A8A27FAEDC3B}" presName="vertTwo" presStyleCnt="0"/>
      <dgm:spPr/>
      <dgm:t>
        <a:bodyPr/>
        <a:lstStyle/>
        <a:p>
          <a:endParaRPr lang="ru-RU"/>
        </a:p>
      </dgm:t>
    </dgm:pt>
    <dgm:pt modelId="{838C3653-D554-4027-B6F5-0491B3522E27}" type="pres">
      <dgm:prSet presAssocID="{E2E7F509-232A-4AE4-AF80-A8A27FAEDC3B}" presName="txTwo" presStyleLbl="node2" presStyleIdx="0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E8A5-ACF4-43A5-877E-106371608E3B}" type="pres">
      <dgm:prSet presAssocID="{E2E7F509-232A-4AE4-AF80-A8A27FAEDC3B}" presName="horzTwo" presStyleCnt="0"/>
      <dgm:spPr/>
      <dgm:t>
        <a:bodyPr/>
        <a:lstStyle/>
        <a:p>
          <a:endParaRPr lang="ru-RU"/>
        </a:p>
      </dgm:t>
    </dgm:pt>
    <dgm:pt modelId="{ED01DD77-4946-4110-B118-FF6D2F189D63}" type="pres">
      <dgm:prSet presAssocID="{C19A8E49-9298-4012-B1BC-3708A90868CA}" presName="sibSpaceTwo" presStyleCnt="0"/>
      <dgm:spPr/>
      <dgm:t>
        <a:bodyPr/>
        <a:lstStyle/>
        <a:p>
          <a:endParaRPr lang="ru-RU"/>
        </a:p>
      </dgm:t>
    </dgm:pt>
    <dgm:pt modelId="{A1ED96FE-A044-45B5-A1E9-887C2BD48E86}" type="pres">
      <dgm:prSet presAssocID="{E4D16706-0B6B-4C8B-8F48-C4EBCCDFC8B9}" presName="vertTwo" presStyleCnt="0"/>
      <dgm:spPr/>
      <dgm:t>
        <a:bodyPr/>
        <a:lstStyle/>
        <a:p>
          <a:endParaRPr lang="ru-RU"/>
        </a:p>
      </dgm:t>
    </dgm:pt>
    <dgm:pt modelId="{4E55E990-B889-4874-8FD1-54C43A94466E}" type="pres">
      <dgm:prSet presAssocID="{E4D16706-0B6B-4C8B-8F48-C4EBCCDFC8B9}" presName="txTwo" presStyleLbl="node2" presStyleIdx="1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FE33D-AF97-4DD7-B60C-96207F8DBBF5}" type="pres">
      <dgm:prSet presAssocID="{E4D16706-0B6B-4C8B-8F48-C4EBCCDFC8B9}" presName="horzTwo" presStyleCnt="0"/>
      <dgm:spPr/>
      <dgm:t>
        <a:bodyPr/>
        <a:lstStyle/>
        <a:p>
          <a:endParaRPr lang="ru-RU"/>
        </a:p>
      </dgm:t>
    </dgm:pt>
    <dgm:pt modelId="{C2861A10-E4B3-4931-A368-9A4443188C91}" type="pres">
      <dgm:prSet presAssocID="{F69992A6-C35C-4729-8037-FB8DE7BBE724}" presName="sibSpaceTwo" presStyleCnt="0"/>
      <dgm:spPr/>
      <dgm:t>
        <a:bodyPr/>
        <a:lstStyle/>
        <a:p>
          <a:endParaRPr lang="ru-RU"/>
        </a:p>
      </dgm:t>
    </dgm:pt>
    <dgm:pt modelId="{70BEF527-8574-49D8-9BCC-8E4C8562FA66}" type="pres">
      <dgm:prSet presAssocID="{E275D86B-82FB-4C2D-8E68-F4D202AA37BA}" presName="vertTwo" presStyleCnt="0"/>
      <dgm:spPr/>
      <dgm:t>
        <a:bodyPr/>
        <a:lstStyle/>
        <a:p>
          <a:endParaRPr lang="ru-RU"/>
        </a:p>
      </dgm:t>
    </dgm:pt>
    <dgm:pt modelId="{F4CA098F-AEAC-4EC1-879B-D87AB7C57F86}" type="pres">
      <dgm:prSet presAssocID="{E275D86B-82FB-4C2D-8E68-F4D202AA37BA}" presName="txTwo" presStyleLbl="node2" presStyleIdx="2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524E4-EA52-4701-8FE4-A20B6677E852}" type="pres">
      <dgm:prSet presAssocID="{E275D86B-82FB-4C2D-8E68-F4D202AA37BA}" presName="horzTwo" presStyleCnt="0"/>
      <dgm:spPr/>
      <dgm:t>
        <a:bodyPr/>
        <a:lstStyle/>
        <a:p>
          <a:endParaRPr lang="ru-RU"/>
        </a:p>
      </dgm:t>
    </dgm:pt>
    <dgm:pt modelId="{535DA0A5-F449-47EC-91C0-D941F2229DD5}" type="pres">
      <dgm:prSet presAssocID="{4EBAB4FC-2F91-44CF-A677-1F751A9E9FA4}" presName="sibSpaceOne" presStyleCnt="0"/>
      <dgm:spPr/>
      <dgm:t>
        <a:bodyPr/>
        <a:lstStyle/>
        <a:p>
          <a:endParaRPr lang="ru-RU"/>
        </a:p>
      </dgm:t>
    </dgm:pt>
    <dgm:pt modelId="{113057AF-5AE9-4E99-9EEA-2F7AB0DDBCAB}" type="pres">
      <dgm:prSet presAssocID="{2B36AFCB-C345-47C3-9F8B-761C071157FE}" presName="vertOne" presStyleCnt="0"/>
      <dgm:spPr/>
      <dgm:t>
        <a:bodyPr/>
        <a:lstStyle/>
        <a:p>
          <a:endParaRPr lang="ru-RU"/>
        </a:p>
      </dgm:t>
    </dgm:pt>
    <dgm:pt modelId="{51513E46-45CD-48D9-B7C5-19F745337F4B}" type="pres">
      <dgm:prSet presAssocID="{2B36AFCB-C345-47C3-9F8B-761C071157FE}" presName="txOne" presStyleLbl="node0" presStyleIdx="1" presStyleCnt="3" custScaleX="112818" custScaleY="155906" custLinFactNeighborX="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5AF78-9C46-4BDB-9406-ABE26CD1D0D1}" type="pres">
      <dgm:prSet presAssocID="{2B36AFCB-C345-47C3-9F8B-761C071157FE}" presName="horzOne" presStyleCnt="0"/>
      <dgm:spPr/>
      <dgm:t>
        <a:bodyPr/>
        <a:lstStyle/>
        <a:p>
          <a:endParaRPr lang="ru-RU"/>
        </a:p>
      </dgm:t>
    </dgm:pt>
    <dgm:pt modelId="{B104592A-F1FD-446F-B2DC-4D39EE45E16A}" type="pres">
      <dgm:prSet presAssocID="{7B85BB6B-AB44-452C-9B12-6D31E7A3CE55}" presName="sibSpaceOne" presStyleCnt="0"/>
      <dgm:spPr/>
      <dgm:t>
        <a:bodyPr/>
        <a:lstStyle/>
        <a:p>
          <a:endParaRPr lang="ru-RU"/>
        </a:p>
      </dgm:t>
    </dgm:pt>
    <dgm:pt modelId="{74908758-10DC-448E-AC36-53078FB9448B}" type="pres">
      <dgm:prSet presAssocID="{D2DF2DA2-85FC-4755-B6CD-81DF3D787A90}" presName="vertOne" presStyleCnt="0"/>
      <dgm:spPr/>
      <dgm:t>
        <a:bodyPr/>
        <a:lstStyle/>
        <a:p>
          <a:endParaRPr lang="ru-RU"/>
        </a:p>
      </dgm:t>
    </dgm:pt>
    <dgm:pt modelId="{397D4CE6-BA33-4B42-B70A-E6CAAD9E05D3}" type="pres">
      <dgm:prSet presAssocID="{D2DF2DA2-85FC-4755-B6CD-81DF3D787A90}" presName="txOne" presStyleLbl="node0" presStyleIdx="2" presStyleCnt="3" custScaleX="152589" custScaleY="15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F76A3-19F2-41CC-AD74-DEF8562A4ADE}" type="pres">
      <dgm:prSet presAssocID="{D2DF2DA2-85FC-4755-B6CD-81DF3D787A90}" presName="horzOne" presStyleCnt="0"/>
      <dgm:spPr/>
      <dgm:t>
        <a:bodyPr/>
        <a:lstStyle/>
        <a:p>
          <a:endParaRPr lang="ru-RU"/>
        </a:p>
      </dgm:t>
    </dgm:pt>
  </dgm:ptLst>
  <dgm:cxnLst>
    <dgm:cxn modelId="{D85CD296-F99A-44C6-9698-A8447C60CD66}" srcId="{384BD8F2-B9E3-43CD-A3AB-B6FF36BD357A}" destId="{E2E7F509-232A-4AE4-AF80-A8A27FAEDC3B}" srcOrd="0" destOrd="0" parTransId="{46B74E11-9F22-4B65-B26A-06C66AF26315}" sibTransId="{C19A8E49-9298-4012-B1BC-3708A90868CA}"/>
    <dgm:cxn modelId="{FDBA2D2D-C495-4996-A967-F5AD8F011D0C}" type="presOf" srcId="{B24274C3-5C72-4ECA-84D9-FC734DCCC0DC}" destId="{204219BC-1670-4CCD-A87E-DC40A05C3AB1}" srcOrd="0" destOrd="0" presId="urn:microsoft.com/office/officeart/2005/8/layout/hierarchy4"/>
    <dgm:cxn modelId="{204EEA4E-7456-4E1E-894B-7413F86BB0B1}" type="presOf" srcId="{384BD8F2-B9E3-43CD-A3AB-B6FF36BD357A}" destId="{BD1B84BB-48FB-42E4-B556-494CE6943941}" srcOrd="0" destOrd="0" presId="urn:microsoft.com/office/officeart/2005/8/layout/hierarchy4"/>
    <dgm:cxn modelId="{313376B2-D415-4855-A188-82963CAA149E}" srcId="{B24274C3-5C72-4ECA-84D9-FC734DCCC0DC}" destId="{2B36AFCB-C345-47C3-9F8B-761C071157FE}" srcOrd="1" destOrd="0" parTransId="{07869798-7840-45E0-80C1-7B9A55F091C1}" sibTransId="{7B85BB6B-AB44-452C-9B12-6D31E7A3CE55}"/>
    <dgm:cxn modelId="{10906196-DA3D-4339-A657-B6B7319EC97F}" type="presOf" srcId="{2B36AFCB-C345-47C3-9F8B-761C071157FE}" destId="{51513E46-45CD-48D9-B7C5-19F745337F4B}" srcOrd="0" destOrd="0" presId="urn:microsoft.com/office/officeart/2005/8/layout/hierarchy4"/>
    <dgm:cxn modelId="{4CE1EDC9-CBDB-41BC-9323-994D606CBE89}" srcId="{384BD8F2-B9E3-43CD-A3AB-B6FF36BD357A}" destId="{E4D16706-0B6B-4C8B-8F48-C4EBCCDFC8B9}" srcOrd="1" destOrd="0" parTransId="{01D6636D-7E9B-4F72-9BFD-167BD51A5A17}" sibTransId="{F69992A6-C35C-4729-8037-FB8DE7BBE724}"/>
    <dgm:cxn modelId="{2CAE5CA2-8602-4D6E-8DCE-0B085612489C}" srcId="{B24274C3-5C72-4ECA-84D9-FC734DCCC0DC}" destId="{D2DF2DA2-85FC-4755-B6CD-81DF3D787A90}" srcOrd="2" destOrd="0" parTransId="{01450C2C-790E-4A38-A725-86BD24DB6EB0}" sibTransId="{9216793B-D960-4E8F-91DF-3F9B6BABA1B2}"/>
    <dgm:cxn modelId="{5C06A448-2B06-4F8D-A63D-3ED527E018E5}" type="presOf" srcId="{E275D86B-82FB-4C2D-8E68-F4D202AA37BA}" destId="{F4CA098F-AEAC-4EC1-879B-D87AB7C57F86}" srcOrd="0" destOrd="0" presId="urn:microsoft.com/office/officeart/2005/8/layout/hierarchy4"/>
    <dgm:cxn modelId="{BD3ACF29-4A32-40C2-B6AF-195E1F7A2C90}" type="presOf" srcId="{E4D16706-0B6B-4C8B-8F48-C4EBCCDFC8B9}" destId="{4E55E990-B889-4874-8FD1-54C43A94466E}" srcOrd="0" destOrd="0" presId="urn:microsoft.com/office/officeart/2005/8/layout/hierarchy4"/>
    <dgm:cxn modelId="{43C17BD0-C86F-48F6-BE7B-788144240157}" srcId="{B24274C3-5C72-4ECA-84D9-FC734DCCC0DC}" destId="{384BD8F2-B9E3-43CD-A3AB-B6FF36BD357A}" srcOrd="0" destOrd="0" parTransId="{4AE9C142-C38A-40ED-9870-4CE10F848F6E}" sibTransId="{4EBAB4FC-2F91-44CF-A677-1F751A9E9FA4}"/>
    <dgm:cxn modelId="{48DDB888-D9FF-4700-A1D3-265397A5626C}" srcId="{384BD8F2-B9E3-43CD-A3AB-B6FF36BD357A}" destId="{E275D86B-82FB-4C2D-8E68-F4D202AA37BA}" srcOrd="2" destOrd="0" parTransId="{1A8061AD-7360-456D-99FD-FFF1D688CA57}" sibTransId="{8285B8B4-AC6B-45FB-A561-A43A71F3660E}"/>
    <dgm:cxn modelId="{8B3CB340-28EE-4851-ACAC-2763F73DA92C}" type="presOf" srcId="{E2E7F509-232A-4AE4-AF80-A8A27FAEDC3B}" destId="{838C3653-D554-4027-B6F5-0491B3522E27}" srcOrd="0" destOrd="0" presId="urn:microsoft.com/office/officeart/2005/8/layout/hierarchy4"/>
    <dgm:cxn modelId="{6ADB319B-22CB-472F-8F8C-1608349977DA}" type="presOf" srcId="{D2DF2DA2-85FC-4755-B6CD-81DF3D787A90}" destId="{397D4CE6-BA33-4B42-B70A-E6CAAD9E05D3}" srcOrd="0" destOrd="0" presId="urn:microsoft.com/office/officeart/2005/8/layout/hierarchy4"/>
    <dgm:cxn modelId="{579CFE4A-2464-498C-B50A-859E493C1D30}" type="presParOf" srcId="{204219BC-1670-4CCD-A87E-DC40A05C3AB1}" destId="{510BE5AA-4107-4AE1-BE0B-F0110669D9E5}" srcOrd="0" destOrd="0" presId="urn:microsoft.com/office/officeart/2005/8/layout/hierarchy4"/>
    <dgm:cxn modelId="{380BB3AD-05B3-41AA-9C32-03032F438ABE}" type="presParOf" srcId="{510BE5AA-4107-4AE1-BE0B-F0110669D9E5}" destId="{BD1B84BB-48FB-42E4-B556-494CE6943941}" srcOrd="0" destOrd="0" presId="urn:microsoft.com/office/officeart/2005/8/layout/hierarchy4"/>
    <dgm:cxn modelId="{77C9152C-8C4D-413F-815B-DE3A3B3CDC6F}" type="presParOf" srcId="{510BE5AA-4107-4AE1-BE0B-F0110669D9E5}" destId="{76331FBD-9F0B-4AA3-A0A4-C6717C4DC0B3}" srcOrd="1" destOrd="0" presId="urn:microsoft.com/office/officeart/2005/8/layout/hierarchy4"/>
    <dgm:cxn modelId="{7135C2CC-3E34-4A3D-84B7-A8A8A7D95478}" type="presParOf" srcId="{510BE5AA-4107-4AE1-BE0B-F0110669D9E5}" destId="{0038C8B1-A546-455F-B5C3-39FDB81A2486}" srcOrd="2" destOrd="0" presId="urn:microsoft.com/office/officeart/2005/8/layout/hierarchy4"/>
    <dgm:cxn modelId="{684992B7-2DF1-475D-BEFA-837CA9E4141E}" type="presParOf" srcId="{0038C8B1-A546-455F-B5C3-39FDB81A2486}" destId="{3B0C5228-6D2B-470E-A5DF-92F4AF210BDA}" srcOrd="0" destOrd="0" presId="urn:microsoft.com/office/officeart/2005/8/layout/hierarchy4"/>
    <dgm:cxn modelId="{49CAB2CA-412C-44DB-8151-3A65409DA788}" type="presParOf" srcId="{3B0C5228-6D2B-470E-A5DF-92F4AF210BDA}" destId="{838C3653-D554-4027-B6F5-0491B3522E27}" srcOrd="0" destOrd="0" presId="urn:microsoft.com/office/officeart/2005/8/layout/hierarchy4"/>
    <dgm:cxn modelId="{18795882-8033-4F45-83E3-291FED937BB5}" type="presParOf" srcId="{3B0C5228-6D2B-470E-A5DF-92F4AF210BDA}" destId="{6AB7E8A5-ACF4-43A5-877E-106371608E3B}" srcOrd="1" destOrd="0" presId="urn:microsoft.com/office/officeart/2005/8/layout/hierarchy4"/>
    <dgm:cxn modelId="{95186568-AB39-4073-873F-A00605530F39}" type="presParOf" srcId="{0038C8B1-A546-455F-B5C3-39FDB81A2486}" destId="{ED01DD77-4946-4110-B118-FF6D2F189D63}" srcOrd="1" destOrd="0" presId="urn:microsoft.com/office/officeart/2005/8/layout/hierarchy4"/>
    <dgm:cxn modelId="{907AB243-A6CE-42A9-A44C-4879CFE01569}" type="presParOf" srcId="{0038C8B1-A546-455F-B5C3-39FDB81A2486}" destId="{A1ED96FE-A044-45B5-A1E9-887C2BD48E86}" srcOrd="2" destOrd="0" presId="urn:microsoft.com/office/officeart/2005/8/layout/hierarchy4"/>
    <dgm:cxn modelId="{86A9457A-2EE1-41F5-83E3-F980ECE21755}" type="presParOf" srcId="{A1ED96FE-A044-45B5-A1E9-887C2BD48E86}" destId="{4E55E990-B889-4874-8FD1-54C43A94466E}" srcOrd="0" destOrd="0" presId="urn:microsoft.com/office/officeart/2005/8/layout/hierarchy4"/>
    <dgm:cxn modelId="{2E7510A9-6210-47C2-99A0-82DC2C1C28D9}" type="presParOf" srcId="{A1ED96FE-A044-45B5-A1E9-887C2BD48E86}" destId="{B94FE33D-AF97-4DD7-B60C-96207F8DBBF5}" srcOrd="1" destOrd="0" presId="urn:microsoft.com/office/officeart/2005/8/layout/hierarchy4"/>
    <dgm:cxn modelId="{C050DE13-8C17-4A51-B9E1-7DFA37FCC698}" type="presParOf" srcId="{0038C8B1-A546-455F-B5C3-39FDB81A2486}" destId="{C2861A10-E4B3-4931-A368-9A4443188C91}" srcOrd="3" destOrd="0" presId="urn:microsoft.com/office/officeart/2005/8/layout/hierarchy4"/>
    <dgm:cxn modelId="{9025C66E-5A0A-42CB-BDA4-0DE1C5F38720}" type="presParOf" srcId="{0038C8B1-A546-455F-B5C3-39FDB81A2486}" destId="{70BEF527-8574-49D8-9BCC-8E4C8562FA66}" srcOrd="4" destOrd="0" presId="urn:microsoft.com/office/officeart/2005/8/layout/hierarchy4"/>
    <dgm:cxn modelId="{3A1BE69C-5684-4F74-9088-238AFFB574EE}" type="presParOf" srcId="{70BEF527-8574-49D8-9BCC-8E4C8562FA66}" destId="{F4CA098F-AEAC-4EC1-879B-D87AB7C57F86}" srcOrd="0" destOrd="0" presId="urn:microsoft.com/office/officeart/2005/8/layout/hierarchy4"/>
    <dgm:cxn modelId="{15690424-84EF-4C5C-A082-96EAE26E0CBD}" type="presParOf" srcId="{70BEF527-8574-49D8-9BCC-8E4C8562FA66}" destId="{208524E4-EA52-4701-8FE4-A20B6677E852}" srcOrd="1" destOrd="0" presId="urn:microsoft.com/office/officeart/2005/8/layout/hierarchy4"/>
    <dgm:cxn modelId="{B1EBBD11-6102-46D1-8B34-109FB5C80F22}" type="presParOf" srcId="{204219BC-1670-4CCD-A87E-DC40A05C3AB1}" destId="{535DA0A5-F449-47EC-91C0-D941F2229DD5}" srcOrd="1" destOrd="0" presId="urn:microsoft.com/office/officeart/2005/8/layout/hierarchy4"/>
    <dgm:cxn modelId="{F2D56BDF-8C36-477F-8B6C-25323897C719}" type="presParOf" srcId="{204219BC-1670-4CCD-A87E-DC40A05C3AB1}" destId="{113057AF-5AE9-4E99-9EEA-2F7AB0DDBCAB}" srcOrd="2" destOrd="0" presId="urn:microsoft.com/office/officeart/2005/8/layout/hierarchy4"/>
    <dgm:cxn modelId="{D324A4D7-1BBC-4441-942D-B2EC5FAEDD61}" type="presParOf" srcId="{113057AF-5AE9-4E99-9EEA-2F7AB0DDBCAB}" destId="{51513E46-45CD-48D9-B7C5-19F745337F4B}" srcOrd="0" destOrd="0" presId="urn:microsoft.com/office/officeart/2005/8/layout/hierarchy4"/>
    <dgm:cxn modelId="{7AA44323-685F-480D-8122-AD5DCD12753A}" type="presParOf" srcId="{113057AF-5AE9-4E99-9EEA-2F7AB0DDBCAB}" destId="{9755AF78-9C46-4BDB-9406-ABE26CD1D0D1}" srcOrd="1" destOrd="0" presId="urn:microsoft.com/office/officeart/2005/8/layout/hierarchy4"/>
    <dgm:cxn modelId="{5CB8A297-82E5-4BCE-A263-E6C35EB7B5AD}" type="presParOf" srcId="{204219BC-1670-4CCD-A87E-DC40A05C3AB1}" destId="{B104592A-F1FD-446F-B2DC-4D39EE45E16A}" srcOrd="3" destOrd="0" presId="urn:microsoft.com/office/officeart/2005/8/layout/hierarchy4"/>
    <dgm:cxn modelId="{A94FAB9C-D02B-4D82-89FE-F68BFBFB9551}" type="presParOf" srcId="{204219BC-1670-4CCD-A87E-DC40A05C3AB1}" destId="{74908758-10DC-448E-AC36-53078FB9448B}" srcOrd="4" destOrd="0" presId="urn:microsoft.com/office/officeart/2005/8/layout/hierarchy4"/>
    <dgm:cxn modelId="{6980918B-6F77-4A7F-A41C-81C2B875C32D}" type="presParOf" srcId="{74908758-10DC-448E-AC36-53078FB9448B}" destId="{397D4CE6-BA33-4B42-B70A-E6CAAD9E05D3}" srcOrd="0" destOrd="0" presId="urn:microsoft.com/office/officeart/2005/8/layout/hierarchy4"/>
    <dgm:cxn modelId="{BFC16371-68D8-4D4A-A586-9AC341607E0B}" type="presParOf" srcId="{74908758-10DC-448E-AC36-53078FB9448B}" destId="{E43F76A3-19F2-41CC-AD74-DEF8562A4A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62F6E8A-86E9-45F6-8433-3A8CFFCD3DB2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6EAD1-5DA1-4ADB-8CBC-6B2D66AD480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 smtClean="0"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u="none" dirty="0" smtClean="0">
              <a:latin typeface="Arial" pitchFamily="34" charset="0"/>
              <a:cs typeface="Arial" pitchFamily="34" charset="0"/>
            </a:rPr>
            <a:t>,</a:t>
          </a:r>
          <a:br>
            <a:rPr lang="ru-RU" u="none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 ОВЗ и детей-инвалидов)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3FAD549-E8F2-4377-B9E3-D34534B242A9}" type="parTrans" cxnId="{E2AFF2E2-ADAE-4502-BE95-72D24705E532}">
      <dgm:prSet/>
      <dgm:spPr/>
      <dgm:t>
        <a:bodyPr/>
        <a:lstStyle/>
        <a:p>
          <a:endParaRPr lang="ru-RU"/>
        </a:p>
      </dgm:t>
    </dgm:pt>
    <dgm:pt modelId="{68BE3884-2FEF-4502-BF42-079B03E4C5CB}" type="sibTrans" cxnId="{E2AFF2E2-ADAE-4502-BE95-72D24705E532}">
      <dgm:prSet/>
      <dgm:spPr/>
      <dgm:t>
        <a:bodyPr/>
        <a:lstStyle/>
        <a:p>
          <a:endParaRPr lang="ru-RU"/>
        </a:p>
      </dgm:t>
    </dgm:pt>
    <dgm:pt modelId="{6D685D44-299D-4B65-BB67-3D00641C0AB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u="sng" dirty="0" smtClean="0"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dirty="0" smtClean="0"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A29E6B7-88EB-4249-8DC6-3D070EF6F05C}" type="parTrans" cxnId="{70C7DE11-F65A-43B8-9F31-C738FF368087}">
      <dgm:prSet/>
      <dgm:spPr/>
      <dgm:t>
        <a:bodyPr/>
        <a:lstStyle/>
        <a:p>
          <a:endParaRPr lang="ru-RU"/>
        </a:p>
      </dgm:t>
    </dgm:pt>
    <dgm:pt modelId="{4D8244BE-A48E-4860-825E-A5FADAF56A5F}" type="sibTrans" cxnId="{70C7DE11-F65A-43B8-9F31-C738FF368087}">
      <dgm:prSet/>
      <dgm:spPr/>
      <dgm:t>
        <a:bodyPr/>
        <a:lstStyle/>
        <a:p>
          <a:endParaRPr lang="ru-RU"/>
        </a:p>
      </dgm:t>
    </dgm:pt>
    <dgm:pt modelId="{3C7F143C-7FE9-4DFD-B57A-1DBDF01DEE70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Исправность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оборудования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ACD4F06-DA65-46FF-9211-5B070FD3426F}" type="parTrans" cxnId="{B4DC111D-2D67-45AC-AFB4-6D4A452A4032}">
      <dgm:prSet/>
      <dgm:spPr/>
      <dgm:t>
        <a:bodyPr/>
        <a:lstStyle/>
        <a:p>
          <a:endParaRPr lang="ru-RU"/>
        </a:p>
      </dgm:t>
    </dgm:pt>
    <dgm:pt modelId="{612F455B-3A16-406B-949A-3C77420663E1}" type="sibTrans" cxnId="{B4DC111D-2D67-45AC-AFB4-6D4A452A4032}">
      <dgm:prSet/>
      <dgm:spPr/>
      <dgm:t>
        <a:bodyPr/>
        <a:lstStyle/>
        <a:p>
          <a:endParaRPr lang="ru-RU"/>
        </a:p>
      </dgm:t>
    </dgm:pt>
    <dgm:pt modelId="{F0B57D76-FCBA-4A54-9265-83BF5BF1B447}" type="pres">
      <dgm:prSet presAssocID="{C62F6E8A-86E9-45F6-8433-3A8CFFCD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E316E-12B8-475E-9BFE-DF8E42AC4064}" type="pres">
      <dgm:prSet presAssocID="{7B06EAD1-5DA1-4ADB-8CBC-6B2D66AD480D}" presName="vertOne" presStyleCnt="0"/>
      <dgm:spPr/>
    </dgm:pt>
    <dgm:pt modelId="{EF940D1F-8EC9-4E28-906B-21ADE3577463}" type="pres">
      <dgm:prSet presAssocID="{7B06EAD1-5DA1-4ADB-8CBC-6B2D66AD480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B65D3-F343-4088-B8D1-724369DB1C8A}" type="pres">
      <dgm:prSet presAssocID="{7B06EAD1-5DA1-4ADB-8CBC-6B2D66AD480D}" presName="horzOne" presStyleCnt="0"/>
      <dgm:spPr/>
    </dgm:pt>
    <dgm:pt modelId="{ED413631-C075-436A-B7BE-85EE0D94C723}" type="pres">
      <dgm:prSet presAssocID="{68BE3884-2FEF-4502-BF42-079B03E4C5CB}" presName="sibSpaceOne" presStyleCnt="0"/>
      <dgm:spPr/>
    </dgm:pt>
    <dgm:pt modelId="{0138DBCC-3EE1-4686-917B-025FB88A697F}" type="pres">
      <dgm:prSet presAssocID="{6D685D44-299D-4B65-BB67-3D00641C0ABB}" presName="vertOne" presStyleCnt="0"/>
      <dgm:spPr/>
    </dgm:pt>
    <dgm:pt modelId="{33EA75DF-D3FA-4CE6-AE33-105A0AC90C76}" type="pres">
      <dgm:prSet presAssocID="{6D685D44-299D-4B65-BB67-3D00641C0AB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E02EB-D556-4289-90DE-4731ADADF6F6}" type="pres">
      <dgm:prSet presAssocID="{6D685D44-299D-4B65-BB67-3D00641C0ABB}" presName="horzOne" presStyleCnt="0"/>
      <dgm:spPr/>
    </dgm:pt>
    <dgm:pt modelId="{0509B9AB-3ED4-4128-8AA5-7BEAF21BD33A}" type="pres">
      <dgm:prSet presAssocID="{4D8244BE-A48E-4860-825E-A5FADAF56A5F}" presName="sibSpaceOne" presStyleCnt="0"/>
      <dgm:spPr/>
    </dgm:pt>
    <dgm:pt modelId="{DD651C0F-614B-4CE1-BE3F-F582C6F77633}" type="pres">
      <dgm:prSet presAssocID="{3C7F143C-7FE9-4DFD-B57A-1DBDF01DEE70}" presName="vertOne" presStyleCnt="0"/>
      <dgm:spPr/>
    </dgm:pt>
    <dgm:pt modelId="{0612B293-85FE-4165-BDC4-D218BFE39748}" type="pres">
      <dgm:prSet presAssocID="{3C7F143C-7FE9-4DFD-B57A-1DBDF01DEE7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DAD81-25D6-4C24-9B00-87491B60EEE4}" type="pres">
      <dgm:prSet presAssocID="{3C7F143C-7FE9-4DFD-B57A-1DBDF01DEE70}" presName="horzOne" presStyleCnt="0"/>
      <dgm:spPr/>
    </dgm:pt>
  </dgm:ptLst>
  <dgm:cxnLst>
    <dgm:cxn modelId="{E2AFF2E2-ADAE-4502-BE95-72D24705E532}" srcId="{C62F6E8A-86E9-45F6-8433-3A8CFFCD3DB2}" destId="{7B06EAD1-5DA1-4ADB-8CBC-6B2D66AD480D}" srcOrd="0" destOrd="0" parTransId="{23FAD549-E8F2-4377-B9E3-D34534B242A9}" sibTransId="{68BE3884-2FEF-4502-BF42-079B03E4C5CB}"/>
    <dgm:cxn modelId="{C0A50F74-4501-4A0C-AB9F-7716373CC1AF}" type="presOf" srcId="{7B06EAD1-5DA1-4ADB-8CBC-6B2D66AD480D}" destId="{EF940D1F-8EC9-4E28-906B-21ADE3577463}" srcOrd="0" destOrd="0" presId="urn:microsoft.com/office/officeart/2005/8/layout/hierarchy4"/>
    <dgm:cxn modelId="{CE29F067-A408-49BF-B535-4D4A72A16AA4}" type="presOf" srcId="{C62F6E8A-86E9-45F6-8433-3A8CFFCD3DB2}" destId="{F0B57D76-FCBA-4A54-9265-83BF5BF1B447}" srcOrd="0" destOrd="0" presId="urn:microsoft.com/office/officeart/2005/8/layout/hierarchy4"/>
    <dgm:cxn modelId="{70C7DE11-F65A-43B8-9F31-C738FF368087}" srcId="{C62F6E8A-86E9-45F6-8433-3A8CFFCD3DB2}" destId="{6D685D44-299D-4B65-BB67-3D00641C0ABB}" srcOrd="1" destOrd="0" parTransId="{8A29E6B7-88EB-4249-8DC6-3D070EF6F05C}" sibTransId="{4D8244BE-A48E-4860-825E-A5FADAF56A5F}"/>
    <dgm:cxn modelId="{4DBF3019-9D73-4E2C-A13C-22DBD6B33AAD}" type="presOf" srcId="{6D685D44-299D-4B65-BB67-3D00641C0ABB}" destId="{33EA75DF-D3FA-4CE6-AE33-105A0AC90C76}" srcOrd="0" destOrd="0" presId="urn:microsoft.com/office/officeart/2005/8/layout/hierarchy4"/>
    <dgm:cxn modelId="{B4DC111D-2D67-45AC-AFB4-6D4A452A4032}" srcId="{C62F6E8A-86E9-45F6-8433-3A8CFFCD3DB2}" destId="{3C7F143C-7FE9-4DFD-B57A-1DBDF01DEE70}" srcOrd="2" destOrd="0" parTransId="{DACD4F06-DA65-46FF-9211-5B070FD3426F}" sibTransId="{612F455B-3A16-406B-949A-3C77420663E1}"/>
    <dgm:cxn modelId="{17C3CBC1-6B02-437F-B100-AF87C0219970}" type="presOf" srcId="{3C7F143C-7FE9-4DFD-B57A-1DBDF01DEE70}" destId="{0612B293-85FE-4165-BDC4-D218BFE39748}" srcOrd="0" destOrd="0" presId="urn:microsoft.com/office/officeart/2005/8/layout/hierarchy4"/>
    <dgm:cxn modelId="{D4ABFC58-ED7D-43CC-AF27-29EAEC33255D}" type="presParOf" srcId="{F0B57D76-FCBA-4A54-9265-83BF5BF1B447}" destId="{F60E316E-12B8-475E-9BFE-DF8E42AC4064}" srcOrd="0" destOrd="0" presId="urn:microsoft.com/office/officeart/2005/8/layout/hierarchy4"/>
    <dgm:cxn modelId="{62F7B335-C33A-4FB4-9543-94440E217F83}" type="presParOf" srcId="{F60E316E-12B8-475E-9BFE-DF8E42AC4064}" destId="{EF940D1F-8EC9-4E28-906B-21ADE3577463}" srcOrd="0" destOrd="0" presId="urn:microsoft.com/office/officeart/2005/8/layout/hierarchy4"/>
    <dgm:cxn modelId="{1557ADED-3451-43A9-8235-14F1B52A8FB4}" type="presParOf" srcId="{F60E316E-12B8-475E-9BFE-DF8E42AC4064}" destId="{758B65D3-F343-4088-B8D1-724369DB1C8A}" srcOrd="1" destOrd="0" presId="urn:microsoft.com/office/officeart/2005/8/layout/hierarchy4"/>
    <dgm:cxn modelId="{17F041FC-EBA3-41D7-97CD-8157D11DD76A}" type="presParOf" srcId="{F0B57D76-FCBA-4A54-9265-83BF5BF1B447}" destId="{ED413631-C075-436A-B7BE-85EE0D94C723}" srcOrd="1" destOrd="0" presId="urn:microsoft.com/office/officeart/2005/8/layout/hierarchy4"/>
    <dgm:cxn modelId="{31D1ABAB-33B7-4DF3-A1E6-AC638AC40613}" type="presParOf" srcId="{F0B57D76-FCBA-4A54-9265-83BF5BF1B447}" destId="{0138DBCC-3EE1-4686-917B-025FB88A697F}" srcOrd="2" destOrd="0" presId="urn:microsoft.com/office/officeart/2005/8/layout/hierarchy4"/>
    <dgm:cxn modelId="{745A7CC7-AC78-4BE6-A6C8-5976714D7B00}" type="presParOf" srcId="{0138DBCC-3EE1-4686-917B-025FB88A697F}" destId="{33EA75DF-D3FA-4CE6-AE33-105A0AC90C76}" srcOrd="0" destOrd="0" presId="urn:microsoft.com/office/officeart/2005/8/layout/hierarchy4"/>
    <dgm:cxn modelId="{0541AAB2-2ECB-4890-AA14-BBA84117DE3A}" type="presParOf" srcId="{0138DBCC-3EE1-4686-917B-025FB88A697F}" destId="{BBAE02EB-D556-4289-90DE-4731ADADF6F6}" srcOrd="1" destOrd="0" presId="urn:microsoft.com/office/officeart/2005/8/layout/hierarchy4"/>
    <dgm:cxn modelId="{C58E5B58-3995-4097-972F-9292BA4B1492}" type="presParOf" srcId="{F0B57D76-FCBA-4A54-9265-83BF5BF1B447}" destId="{0509B9AB-3ED4-4128-8AA5-7BEAF21BD33A}" srcOrd="3" destOrd="0" presId="urn:microsoft.com/office/officeart/2005/8/layout/hierarchy4"/>
    <dgm:cxn modelId="{A569BD67-A693-40F2-8EC8-8571E16A6C50}" type="presParOf" srcId="{F0B57D76-FCBA-4A54-9265-83BF5BF1B447}" destId="{DD651C0F-614B-4CE1-BE3F-F582C6F77633}" srcOrd="4" destOrd="0" presId="urn:microsoft.com/office/officeart/2005/8/layout/hierarchy4"/>
    <dgm:cxn modelId="{3E7103F5-D607-4708-B36B-61DE40BD12CE}" type="presParOf" srcId="{DD651C0F-614B-4CE1-BE3F-F582C6F77633}" destId="{0612B293-85FE-4165-BDC4-D218BFE39748}" srcOrd="0" destOrd="0" presId="urn:microsoft.com/office/officeart/2005/8/layout/hierarchy4"/>
    <dgm:cxn modelId="{D3C04DF8-2B04-4074-87C7-488ADCED45F9}" type="presParOf" srcId="{DD651C0F-614B-4CE1-BE3F-F582C6F77633}" destId="{605DAD81-25D6-4C24-9B00-87491B60EE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3315FAB-470D-4179-9748-BB8A4761E0AA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E673C-D430-4509-923E-0FE54BD4BE8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AC50474-BE1B-45EF-B1BE-6F88CE5F0577}" type="parTrans" cxnId="{4BCCED88-4495-4DF5-ADCE-A3377BACEC96}">
      <dgm:prSet/>
      <dgm:spPr/>
      <dgm:t>
        <a:bodyPr/>
        <a:lstStyle/>
        <a:p>
          <a:endParaRPr lang="ru-RU"/>
        </a:p>
      </dgm:t>
    </dgm:pt>
    <dgm:pt modelId="{FF80925E-FE44-4A05-B827-F4A7450CBCB6}" type="sibTrans" cxnId="{4BCCED88-4495-4DF5-ADCE-A3377BACEC96}">
      <dgm:prSet/>
      <dgm:spPr/>
      <dgm:t>
        <a:bodyPr/>
        <a:lstStyle/>
        <a:p>
          <a:endParaRPr lang="ru-RU"/>
        </a:p>
      </dgm:t>
    </dgm:pt>
    <dgm:pt modelId="{AF7DD10D-E62D-43E7-BBB6-4915567BDB0C}" type="pres">
      <dgm:prSet presAssocID="{43315FAB-470D-4179-9748-BB8A4761E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3A98B-C2C6-4EB0-AB3B-BF0FB5FAF446}" type="pres">
      <dgm:prSet presAssocID="{1E3E673C-D430-4509-923E-0FE54BD4BE86}" presName="vertOne" presStyleCnt="0"/>
      <dgm:spPr/>
    </dgm:pt>
    <dgm:pt modelId="{9C8C20E7-F3D7-4C77-A633-5B2E1C857EED}" type="pres">
      <dgm:prSet presAssocID="{1E3E673C-D430-4509-923E-0FE54BD4BE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C4BC4-925C-4400-A8D4-0A41F26BE50B}" type="pres">
      <dgm:prSet presAssocID="{1E3E673C-D430-4509-923E-0FE54BD4BE86}" presName="horzOne" presStyleCnt="0"/>
      <dgm:spPr/>
    </dgm:pt>
  </dgm:ptLst>
  <dgm:cxnLst>
    <dgm:cxn modelId="{A31558EA-C466-4919-9716-B4F66D886C7B}" type="presOf" srcId="{1E3E673C-D430-4509-923E-0FE54BD4BE86}" destId="{9C8C20E7-F3D7-4C77-A633-5B2E1C857EED}" srcOrd="0" destOrd="0" presId="urn:microsoft.com/office/officeart/2005/8/layout/hierarchy4"/>
    <dgm:cxn modelId="{8114CADD-10B9-43BB-BCFD-2D327AB6B5A0}" type="presOf" srcId="{43315FAB-470D-4179-9748-BB8A4761E0AA}" destId="{AF7DD10D-E62D-43E7-BBB6-4915567BDB0C}" srcOrd="0" destOrd="0" presId="urn:microsoft.com/office/officeart/2005/8/layout/hierarchy4"/>
    <dgm:cxn modelId="{4BCCED88-4495-4DF5-ADCE-A3377BACEC96}" srcId="{43315FAB-470D-4179-9748-BB8A4761E0AA}" destId="{1E3E673C-D430-4509-923E-0FE54BD4BE86}" srcOrd="0" destOrd="0" parTransId="{7AC50474-BE1B-45EF-B1BE-6F88CE5F0577}" sibTransId="{FF80925E-FE44-4A05-B827-F4A7450CBCB6}"/>
    <dgm:cxn modelId="{AB3837FE-D64D-4193-91CD-E97A56A292C4}" type="presParOf" srcId="{AF7DD10D-E62D-43E7-BBB6-4915567BDB0C}" destId="{1843A98B-C2C6-4EB0-AB3B-BF0FB5FAF446}" srcOrd="0" destOrd="0" presId="urn:microsoft.com/office/officeart/2005/8/layout/hierarchy4"/>
    <dgm:cxn modelId="{12D35A32-6F74-4DD3-8DFD-93B392B9DEC0}" type="presParOf" srcId="{1843A98B-C2C6-4EB0-AB3B-BF0FB5FAF446}" destId="{9C8C20E7-F3D7-4C77-A633-5B2E1C857EED}" srcOrd="0" destOrd="0" presId="urn:microsoft.com/office/officeart/2005/8/layout/hierarchy4"/>
    <dgm:cxn modelId="{BBE6DE6C-85C0-4C08-9A0E-D2E4FB2E9B9B}" type="presParOf" srcId="{1843A98B-C2C6-4EB0-AB3B-BF0FB5FAF446}" destId="{6D3C4BC4-925C-4400-A8D4-0A41F26BE5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1D8DF92-0488-4204-9CF6-A3800239089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AFAAE7-24F4-452B-A717-16BDB125314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Руководящими</a:t>
          </a:r>
          <a:endParaRPr lang="ru-RU" b="1" dirty="0">
            <a:latin typeface="Calibri" pitchFamily="34" charset="0"/>
          </a:endParaRPr>
        </a:p>
      </dgm:t>
    </dgm:pt>
    <dgm:pt modelId="{73A6058D-3EE5-4526-A562-43657675C594}" type="par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DD6AA47-83C1-4EC5-8922-5A9E1156DBBD}" type="sib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ECC065D3-09EC-4052-A890-ADB4668B44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Педагогическими</a:t>
          </a:r>
          <a:endParaRPr lang="ru-RU" b="1" dirty="0">
            <a:latin typeface="Calibri" pitchFamily="34" charset="0"/>
          </a:endParaRPr>
        </a:p>
      </dgm:t>
    </dgm:pt>
    <dgm:pt modelId="{26C66CAC-63C5-449E-B56C-A3169319E3CB}" type="par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C179135B-A3AC-49AD-BC47-F2A542817B45}" type="sib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0158C3-79BB-49F6-8B20-99A40410742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Учебно-вспомогательными</a:t>
          </a:r>
          <a:endParaRPr lang="ru-RU" b="1" dirty="0">
            <a:latin typeface="Calibri" pitchFamily="34" charset="0"/>
          </a:endParaRPr>
        </a:p>
      </dgm:t>
    </dgm:pt>
    <dgm:pt modelId="{E417D84F-6707-488B-BB82-3A767DD9B65E}" type="par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08F4D85-DB9D-4DD5-8D66-48339B299A78}" type="sib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9792C1-29C8-416B-B21B-B77CD59F32D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Административно-хозяйственными</a:t>
          </a:r>
          <a:endParaRPr lang="ru-RU" b="1" dirty="0">
            <a:latin typeface="Calibri" pitchFamily="34" charset="0"/>
          </a:endParaRPr>
        </a:p>
      </dgm:t>
    </dgm:pt>
    <dgm:pt modelId="{D524E5E2-3997-4E03-AA6C-A9F9241FDA2F}" type="par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C330F6D-9A7E-4C43-9B60-DF5D1D1DC679}" type="sib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80996A6-0D3D-419A-B691-084479C5D797}">
      <dgm:prSet/>
      <dgm:spPr/>
      <dgm:t>
        <a:bodyPr/>
        <a:lstStyle/>
        <a:p>
          <a:pPr rtl="0"/>
          <a:r>
            <a:rPr lang="ru-RU" b="0" dirty="0" smtClean="0">
              <a:latin typeface="Calibri" pitchFamily="34" charset="0"/>
            </a:rPr>
            <a:t>В реализации Программы могут также участвовать:</a:t>
          </a:r>
          <a:endParaRPr lang="ru-RU" b="0" dirty="0">
            <a:latin typeface="Calibri" pitchFamily="34" charset="0"/>
          </a:endParaRPr>
        </a:p>
      </dgm:t>
    </dgm:pt>
    <dgm:pt modelId="{C899905F-B873-40A8-A055-B963C43BBC65}" type="par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9E3E77C-DEBA-4640-A39C-AB86F029360D}" type="sib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717A622-437C-4CB8-A7C7-0C3B742830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научные работники Организации</a:t>
          </a:r>
          <a:endParaRPr lang="ru-RU" b="1" dirty="0">
            <a:latin typeface="Calibri" pitchFamily="34" charset="0"/>
          </a:endParaRPr>
        </a:p>
      </dgm:t>
    </dgm:pt>
    <dgm:pt modelId="{B0097053-5154-413C-A923-CC827B84E823}" type="par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DAB6271-E77E-42AC-A3D0-02B7668B69D9}" type="sib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BC37C169-D3C8-46DC-AC62-52DF31D96447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и хозяйственную деятельности, охрану жизни здоровья детей</a:t>
          </a:r>
          <a:endParaRPr lang="ru-RU" b="1" dirty="0">
            <a:latin typeface="Calibri" pitchFamily="34" charset="0"/>
          </a:endParaRPr>
        </a:p>
      </dgm:t>
    </dgm:pt>
    <dgm:pt modelId="{ECDF93DC-0F9B-4B3B-A1B4-08E73573E5C2}" type="par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A1567A1-448E-4A00-9CCB-A1151E177432}" type="sib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92B47BC-7DCD-455A-934F-5ABC417FA2DA}" type="pres">
      <dgm:prSet presAssocID="{41D8DF92-0488-4204-9CF6-A38002390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D1273-08AA-4188-9207-BC8C3D08F5F0}" type="pres">
      <dgm:prSet presAssocID="{2FAFAAE7-24F4-452B-A717-16BDB12531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4805-77CE-442F-9A8D-CCE51185F1BD}" type="pres">
      <dgm:prSet presAssocID="{DDD6AA47-83C1-4EC5-8922-5A9E1156DBBD}" presName="spacer" presStyleCnt="0"/>
      <dgm:spPr/>
    </dgm:pt>
    <dgm:pt modelId="{18371A9E-7D38-4BBF-99E3-2A8849228CDF}" type="pres">
      <dgm:prSet presAssocID="{ECC065D3-09EC-4052-A890-ADB4668B44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26842-A318-4141-ABB2-2FFA3B951421}" type="pres">
      <dgm:prSet presAssocID="{C179135B-A3AC-49AD-BC47-F2A542817B45}" presName="spacer" presStyleCnt="0"/>
      <dgm:spPr/>
    </dgm:pt>
    <dgm:pt modelId="{E3DCEE6B-BC04-4ACD-BF56-5A16C07CBC96}" type="pres">
      <dgm:prSet presAssocID="{250158C3-79BB-49F6-8B20-99A4041074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8D79-A6BA-4913-B84B-E7DFA8EE4774}" type="pres">
      <dgm:prSet presAssocID="{108F4D85-DB9D-4DD5-8D66-48339B299A78}" presName="spacer" presStyleCnt="0"/>
      <dgm:spPr/>
    </dgm:pt>
    <dgm:pt modelId="{06867644-2AA5-416B-92DF-512A00D58EF0}" type="pres">
      <dgm:prSet presAssocID="{259792C1-29C8-416B-B21B-B77CD59F32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EA1DA-DD68-4A75-A381-696987B6299E}" type="pres">
      <dgm:prSet presAssocID="{0C330F6D-9A7E-4C43-9B60-DF5D1D1DC679}" presName="spacer" presStyleCnt="0"/>
      <dgm:spPr/>
    </dgm:pt>
    <dgm:pt modelId="{30FD6712-475F-4783-B7D6-1DD07A07A9BB}" type="pres">
      <dgm:prSet presAssocID="{A80996A6-0D3D-419A-B691-084479C5D7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0AF5B-CAAE-42F9-B8E9-1DD92D525A87}" type="pres">
      <dgm:prSet presAssocID="{A80996A6-0D3D-419A-B691-084479C5D7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93105-3C02-47AC-8190-5E3940FE66AC}" srcId="{A80996A6-0D3D-419A-B691-084479C5D797}" destId="{3717A622-437C-4CB8-A7C7-0C3B74283031}" srcOrd="0" destOrd="0" parTransId="{B0097053-5154-413C-A923-CC827B84E823}" sibTransId="{ADAB6271-E77E-42AC-A3D0-02B7668B69D9}"/>
    <dgm:cxn modelId="{C0F23728-7AB3-43C4-BD0D-CB8D99D4946D}" srcId="{41D8DF92-0488-4204-9CF6-A38002390896}" destId="{250158C3-79BB-49F6-8B20-99A40410742D}" srcOrd="2" destOrd="0" parTransId="{E417D84F-6707-488B-BB82-3A767DD9B65E}" sibTransId="{108F4D85-DB9D-4DD5-8D66-48339B299A78}"/>
    <dgm:cxn modelId="{DBEB7DAC-1348-49E3-B7E9-30AC157C9E6E}" srcId="{41D8DF92-0488-4204-9CF6-A38002390896}" destId="{ECC065D3-09EC-4052-A890-ADB4668B4431}" srcOrd="1" destOrd="0" parTransId="{26C66CAC-63C5-449E-B56C-A3169319E3CB}" sibTransId="{C179135B-A3AC-49AD-BC47-F2A542817B45}"/>
    <dgm:cxn modelId="{9553F1F0-E798-47DB-AE17-082D5D272B3A}" type="presOf" srcId="{250158C3-79BB-49F6-8B20-99A40410742D}" destId="{E3DCEE6B-BC04-4ACD-BF56-5A16C07CBC96}" srcOrd="0" destOrd="0" presId="urn:microsoft.com/office/officeart/2005/8/layout/vList2"/>
    <dgm:cxn modelId="{B9F95269-A35D-4B9B-8111-14873F5FA7B9}" type="presOf" srcId="{BC37C169-D3C8-46DC-AC62-52DF31D96447}" destId="{40E0AF5B-CAAE-42F9-B8E9-1DD92D525A87}" srcOrd="0" destOrd="1" presId="urn:microsoft.com/office/officeart/2005/8/layout/vList2"/>
    <dgm:cxn modelId="{5690A724-24D3-4418-BB4D-B3CCB9E5A2D5}" type="presOf" srcId="{A80996A6-0D3D-419A-B691-084479C5D797}" destId="{30FD6712-475F-4783-B7D6-1DD07A07A9BB}" srcOrd="0" destOrd="0" presId="urn:microsoft.com/office/officeart/2005/8/layout/vList2"/>
    <dgm:cxn modelId="{48ED17D8-91F5-44F5-B611-26ACC4BAED2E}" srcId="{41D8DF92-0488-4204-9CF6-A38002390896}" destId="{A80996A6-0D3D-419A-B691-084479C5D797}" srcOrd="4" destOrd="0" parTransId="{C899905F-B873-40A8-A055-B963C43BBC65}" sibTransId="{39E3E77C-DEBA-4640-A39C-AB86F029360D}"/>
    <dgm:cxn modelId="{BFD8FB20-916E-4794-8CBD-4D05381EC162}" srcId="{41D8DF92-0488-4204-9CF6-A38002390896}" destId="{2FAFAAE7-24F4-452B-A717-16BDB125314D}" srcOrd="0" destOrd="0" parTransId="{73A6058D-3EE5-4526-A562-43657675C594}" sibTransId="{DDD6AA47-83C1-4EC5-8922-5A9E1156DBBD}"/>
    <dgm:cxn modelId="{F0F7DB18-2483-42B4-A241-C43435CD200E}" type="presOf" srcId="{41D8DF92-0488-4204-9CF6-A38002390896}" destId="{D92B47BC-7DCD-455A-934F-5ABC417FA2DA}" srcOrd="0" destOrd="0" presId="urn:microsoft.com/office/officeart/2005/8/layout/vList2"/>
    <dgm:cxn modelId="{F4C62007-8C61-4C6F-85A7-2B597D62F97E}" srcId="{A80996A6-0D3D-419A-B691-084479C5D797}" destId="{BC37C169-D3C8-46DC-AC62-52DF31D96447}" srcOrd="1" destOrd="0" parTransId="{ECDF93DC-0F9B-4B3B-A1B4-08E73573E5C2}" sibTransId="{AA1567A1-448E-4A00-9CCB-A1151E177432}"/>
    <dgm:cxn modelId="{4CD87560-752C-420E-B0EF-8C473645929B}" type="presOf" srcId="{3717A622-437C-4CB8-A7C7-0C3B74283031}" destId="{40E0AF5B-CAAE-42F9-B8E9-1DD92D525A87}" srcOrd="0" destOrd="0" presId="urn:microsoft.com/office/officeart/2005/8/layout/vList2"/>
    <dgm:cxn modelId="{8A584A9E-D0CE-4FF9-B9D3-6934CB4815A3}" type="presOf" srcId="{ECC065D3-09EC-4052-A890-ADB4668B4431}" destId="{18371A9E-7D38-4BBF-99E3-2A8849228CDF}" srcOrd="0" destOrd="0" presId="urn:microsoft.com/office/officeart/2005/8/layout/vList2"/>
    <dgm:cxn modelId="{6F2209F4-70B0-4A9B-8163-B2A26BDEBB5A}" type="presOf" srcId="{259792C1-29C8-416B-B21B-B77CD59F32D1}" destId="{06867644-2AA5-416B-92DF-512A00D58EF0}" srcOrd="0" destOrd="0" presId="urn:microsoft.com/office/officeart/2005/8/layout/vList2"/>
    <dgm:cxn modelId="{57284DD5-B6CB-4ACF-AF30-727AB3F8CCD4}" srcId="{41D8DF92-0488-4204-9CF6-A38002390896}" destId="{259792C1-29C8-416B-B21B-B77CD59F32D1}" srcOrd="3" destOrd="0" parTransId="{D524E5E2-3997-4E03-AA6C-A9F9241FDA2F}" sibTransId="{0C330F6D-9A7E-4C43-9B60-DF5D1D1DC679}"/>
    <dgm:cxn modelId="{A488A1B7-9566-440E-905B-1D2488184653}" type="presOf" srcId="{2FAFAAE7-24F4-452B-A717-16BDB125314D}" destId="{840D1273-08AA-4188-9207-BC8C3D08F5F0}" srcOrd="0" destOrd="0" presId="urn:microsoft.com/office/officeart/2005/8/layout/vList2"/>
    <dgm:cxn modelId="{DA69826D-4771-4058-8696-4A1E22F56D32}" type="presParOf" srcId="{D92B47BC-7DCD-455A-934F-5ABC417FA2DA}" destId="{840D1273-08AA-4188-9207-BC8C3D08F5F0}" srcOrd="0" destOrd="0" presId="urn:microsoft.com/office/officeart/2005/8/layout/vList2"/>
    <dgm:cxn modelId="{48389F93-2CC7-47B8-A1E5-E410AFE72828}" type="presParOf" srcId="{D92B47BC-7DCD-455A-934F-5ABC417FA2DA}" destId="{C4544805-77CE-442F-9A8D-CCE51185F1BD}" srcOrd="1" destOrd="0" presId="urn:microsoft.com/office/officeart/2005/8/layout/vList2"/>
    <dgm:cxn modelId="{3C2B838B-B979-45F9-BACE-CD9868171C0F}" type="presParOf" srcId="{D92B47BC-7DCD-455A-934F-5ABC417FA2DA}" destId="{18371A9E-7D38-4BBF-99E3-2A8849228CDF}" srcOrd="2" destOrd="0" presId="urn:microsoft.com/office/officeart/2005/8/layout/vList2"/>
    <dgm:cxn modelId="{CC83B67D-AE61-49C6-884B-88A4269DE685}" type="presParOf" srcId="{D92B47BC-7DCD-455A-934F-5ABC417FA2DA}" destId="{CE826842-A318-4141-ABB2-2FFA3B951421}" srcOrd="3" destOrd="0" presId="urn:microsoft.com/office/officeart/2005/8/layout/vList2"/>
    <dgm:cxn modelId="{4AB17B87-78E0-44EB-A0E6-41DCD5E58F30}" type="presParOf" srcId="{D92B47BC-7DCD-455A-934F-5ABC417FA2DA}" destId="{E3DCEE6B-BC04-4ACD-BF56-5A16C07CBC96}" srcOrd="4" destOrd="0" presId="urn:microsoft.com/office/officeart/2005/8/layout/vList2"/>
    <dgm:cxn modelId="{1B838F27-4ED2-467D-AC77-63E9BF94B06F}" type="presParOf" srcId="{D92B47BC-7DCD-455A-934F-5ABC417FA2DA}" destId="{14368D79-A6BA-4913-B84B-E7DFA8EE4774}" srcOrd="5" destOrd="0" presId="urn:microsoft.com/office/officeart/2005/8/layout/vList2"/>
    <dgm:cxn modelId="{AD177687-D437-4D8F-AAA4-497A29473470}" type="presParOf" srcId="{D92B47BC-7DCD-455A-934F-5ABC417FA2DA}" destId="{06867644-2AA5-416B-92DF-512A00D58EF0}" srcOrd="6" destOrd="0" presId="urn:microsoft.com/office/officeart/2005/8/layout/vList2"/>
    <dgm:cxn modelId="{718D8852-A5DB-4639-8CF9-7247AC4B3C61}" type="presParOf" srcId="{D92B47BC-7DCD-455A-934F-5ABC417FA2DA}" destId="{5F4EA1DA-DD68-4A75-A381-696987B6299E}" srcOrd="7" destOrd="0" presId="urn:microsoft.com/office/officeart/2005/8/layout/vList2"/>
    <dgm:cxn modelId="{825F8AAB-A501-449F-A877-A6A12FF94928}" type="presParOf" srcId="{D92B47BC-7DCD-455A-934F-5ABC417FA2DA}" destId="{30FD6712-475F-4783-B7D6-1DD07A07A9BB}" srcOrd="8" destOrd="0" presId="urn:microsoft.com/office/officeart/2005/8/layout/vList2"/>
    <dgm:cxn modelId="{F7019AC8-65CA-434F-8E5A-597A8767256F}" type="presParOf" srcId="{D92B47BC-7DCD-455A-934F-5ABC417FA2DA}" destId="{40E0AF5B-CAAE-42F9-B8E9-1DD92D525A8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67B6F8E-C15E-4811-B1AE-9CDE05B8633F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4DD8B9-81EA-4189-BF89-8545BBFAC32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Обеспечивать возможность выполнения требований Стандарта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 условиям реализации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и структуре Программы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8F6DD16-D7C2-4247-801D-18D0FDFBE527}" type="par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C344ED1-C2CA-411E-99D0-168A59080828}" type="sib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380B335-5B21-477C-B471-6E5C424D3A03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детей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319465A5-1B1C-4AF9-A978-C2EB5C36FD2C}" type="par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39253D8-8034-48A6-9E7F-202502E4F18C}" type="sib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4E4D5E7-F5DA-41B9-AE80-E0CA3EBBECA7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Отражать структуру и объём расходов,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необходимых для реализации Программы,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а также механизм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их формирования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197E4859-E900-499E-9FCF-30F33FCE434F}" type="par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A2A3201-CA5D-430F-B969-98345CC66F27}" type="sib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9374FD-6FD2-4220-AC87-6CCE8ED2DB0B}" type="pres">
      <dgm:prSet presAssocID="{C67B6F8E-C15E-4811-B1AE-9CDE05B863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3CA88-8B19-4D08-8527-1A021A21FF6F}" type="pres">
      <dgm:prSet presAssocID="{8D4DD8B9-81EA-4189-BF89-8545BBFAC323}" presName="node" presStyleLbl="node1" presStyleIdx="0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979D-AD3E-4130-805F-254C212EC955}" type="pres">
      <dgm:prSet presAssocID="{AC344ED1-C2CA-411E-99D0-168A59080828}" presName="sibTrans" presStyleCnt="0"/>
      <dgm:spPr/>
      <dgm:t>
        <a:bodyPr/>
        <a:lstStyle/>
        <a:p>
          <a:endParaRPr lang="ru-RU"/>
        </a:p>
      </dgm:t>
    </dgm:pt>
    <dgm:pt modelId="{C07F700B-8C23-4881-9F31-13F7F3F53BB3}" type="pres">
      <dgm:prSet presAssocID="{D380B335-5B21-477C-B471-6E5C424D3A03}" presName="node" presStyleLbl="node1" presStyleIdx="1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3E459-B3F2-4EB8-B5DE-2E862C2F1F6D}" type="pres">
      <dgm:prSet presAssocID="{439253D8-8034-48A6-9E7F-202502E4F18C}" presName="sibTrans" presStyleCnt="0"/>
      <dgm:spPr/>
      <dgm:t>
        <a:bodyPr/>
        <a:lstStyle/>
        <a:p>
          <a:endParaRPr lang="ru-RU"/>
        </a:p>
      </dgm:t>
    </dgm:pt>
    <dgm:pt modelId="{1AEAAC86-D727-4098-9136-5A0C34FA97A8}" type="pres">
      <dgm:prSet presAssocID="{B4E4D5E7-F5DA-41B9-AE80-E0CA3EBBE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B9D25-E85E-4471-A375-0A7BB39FF7C3}" srcId="{C67B6F8E-C15E-4811-B1AE-9CDE05B8633F}" destId="{B4E4D5E7-F5DA-41B9-AE80-E0CA3EBBECA7}" srcOrd="2" destOrd="0" parTransId="{197E4859-E900-499E-9FCF-30F33FCE434F}" sibTransId="{DA2A3201-CA5D-430F-B969-98345CC66F27}"/>
    <dgm:cxn modelId="{4C63AFA7-2283-4A5A-9C71-1246E3FB6948}" srcId="{C67B6F8E-C15E-4811-B1AE-9CDE05B8633F}" destId="{D380B335-5B21-477C-B471-6E5C424D3A03}" srcOrd="1" destOrd="0" parTransId="{319465A5-1B1C-4AF9-A978-C2EB5C36FD2C}" sibTransId="{439253D8-8034-48A6-9E7F-202502E4F18C}"/>
    <dgm:cxn modelId="{66C4A942-7E1E-41FB-8B6D-58B72738ECE7}" type="presOf" srcId="{D380B335-5B21-477C-B471-6E5C424D3A03}" destId="{C07F700B-8C23-4881-9F31-13F7F3F53BB3}" srcOrd="0" destOrd="0" presId="urn:microsoft.com/office/officeart/2005/8/layout/default#1"/>
    <dgm:cxn modelId="{DD8C663A-E10F-4099-A77E-06932AB3C906}" type="presOf" srcId="{C67B6F8E-C15E-4811-B1AE-9CDE05B8633F}" destId="{C09374FD-6FD2-4220-AC87-6CCE8ED2DB0B}" srcOrd="0" destOrd="0" presId="urn:microsoft.com/office/officeart/2005/8/layout/default#1"/>
    <dgm:cxn modelId="{ED888742-1484-40BA-A6ED-1002F644AC40}" srcId="{C67B6F8E-C15E-4811-B1AE-9CDE05B8633F}" destId="{8D4DD8B9-81EA-4189-BF89-8545BBFAC323}" srcOrd="0" destOrd="0" parTransId="{68F6DD16-D7C2-4247-801D-18D0FDFBE527}" sibTransId="{AC344ED1-C2CA-411E-99D0-168A59080828}"/>
    <dgm:cxn modelId="{BA461515-36CB-4CFB-80BD-16A50644F5C4}" type="presOf" srcId="{8D4DD8B9-81EA-4189-BF89-8545BBFAC323}" destId="{8503CA88-8B19-4D08-8527-1A021A21FF6F}" srcOrd="0" destOrd="0" presId="urn:microsoft.com/office/officeart/2005/8/layout/default#1"/>
    <dgm:cxn modelId="{3A76A100-8476-49EF-BDD2-C17976ECF1F9}" type="presOf" srcId="{B4E4D5E7-F5DA-41B9-AE80-E0CA3EBBECA7}" destId="{1AEAAC86-D727-4098-9136-5A0C34FA97A8}" srcOrd="0" destOrd="0" presId="urn:microsoft.com/office/officeart/2005/8/layout/default#1"/>
    <dgm:cxn modelId="{95CCACB1-33F1-4770-9434-CB0A1A1F3C96}" type="presParOf" srcId="{C09374FD-6FD2-4220-AC87-6CCE8ED2DB0B}" destId="{8503CA88-8B19-4D08-8527-1A021A21FF6F}" srcOrd="0" destOrd="0" presId="urn:microsoft.com/office/officeart/2005/8/layout/default#1"/>
    <dgm:cxn modelId="{D26BF591-0324-43FD-A2C0-C0CEDECEDA37}" type="presParOf" srcId="{C09374FD-6FD2-4220-AC87-6CCE8ED2DB0B}" destId="{FEB5979D-AD3E-4130-805F-254C212EC955}" srcOrd="1" destOrd="0" presId="urn:microsoft.com/office/officeart/2005/8/layout/default#1"/>
    <dgm:cxn modelId="{A9AFCEEF-BAD3-44E2-BE81-FDAF260F8599}" type="presParOf" srcId="{C09374FD-6FD2-4220-AC87-6CCE8ED2DB0B}" destId="{C07F700B-8C23-4881-9F31-13F7F3F53BB3}" srcOrd="2" destOrd="0" presId="urn:microsoft.com/office/officeart/2005/8/layout/default#1"/>
    <dgm:cxn modelId="{429A78BF-3337-40C8-AA4D-366D69B06F95}" type="presParOf" srcId="{C09374FD-6FD2-4220-AC87-6CCE8ED2DB0B}" destId="{8B53E459-B3F2-4EB8-B5DE-2E862C2F1F6D}" srcOrd="3" destOrd="0" presId="urn:microsoft.com/office/officeart/2005/8/layout/default#1"/>
    <dgm:cxn modelId="{AB4A1648-0DC4-4C25-84EA-FFD3671FEBAA}" type="presParOf" srcId="{C09374FD-6FD2-4220-AC87-6CCE8ED2DB0B}" destId="{1AEAAC86-D727-4098-9136-5A0C34FA97A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45FFD4B-9E3C-44A4-9A32-771C948E565C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FDB0C5-E8B9-4142-ADE8-7AB5FB01B4C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AB365724-967E-467D-AD03-828C4672D0EC}" type="par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FCFCA359-04A7-46B7-BAD3-3FE34F07885B}" type="sib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534161F-6D7D-4855-AF64-A51632E687BF}">
      <dgm:prSet/>
      <dgm:spPr/>
      <dgm:t>
        <a:bodyPr/>
        <a:lstStyle/>
        <a:p>
          <a:pPr algn="ctr" rtl="0"/>
          <a:r>
            <a:rPr lang="ru-RU" b="1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b="1" dirty="0">
            <a:latin typeface="Calibri" pitchFamily="34" charset="0"/>
          </a:endParaRPr>
        </a:p>
      </dgm:t>
    </dgm:pt>
    <dgm:pt modelId="{EA5C78B2-153C-41BF-BEB8-B1FDF8140750}" type="par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97267C6F-4C9D-4B43-9418-A6216F6A75ED}" type="sib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4F7567-C4F6-4FA9-9876-DBD870A8815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в возрасте от 2 мес. до 8 лет</a:t>
          </a:r>
          <a:endParaRPr lang="ru-RU" b="1" dirty="0">
            <a:latin typeface="Calibri" pitchFamily="34" charset="0"/>
          </a:endParaRPr>
        </a:p>
      </dgm:t>
    </dgm:pt>
    <dgm:pt modelId="{5956189D-30BA-4936-B732-2B85F703BD59}" type="par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E9BCC1D-A7E4-4059-82FC-ABF03D27A44C}" type="sib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846BD39-AA30-4635-B571-E8706CA09004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EAFDC75B-1D3B-425E-87B6-B57AEC84EE6B}" type="par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375FAAC-D6EB-4312-9A6E-3512FA153751}" type="sib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9DFFB93-80D2-48F2-BC06-626259F8D2C2}" type="pres">
      <dgm:prSet presAssocID="{045FFD4B-9E3C-44A4-9A32-771C948E5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51C37-1A86-4132-BE2D-C9F517C951F4}" type="pres">
      <dgm:prSet presAssocID="{68FDB0C5-E8B9-4142-ADE8-7AB5FB01B4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413D8-0E37-4D82-8D68-679BBDCCEAA0}" type="pres">
      <dgm:prSet presAssocID="{FCFCA359-04A7-46B7-BAD3-3FE34F07885B}" presName="sibTrans" presStyleCnt="0"/>
      <dgm:spPr/>
    </dgm:pt>
    <dgm:pt modelId="{7C15A013-E7EC-47CB-AE71-50862332A466}" type="pres">
      <dgm:prSet presAssocID="{0534161F-6D7D-4855-AF64-A51632E68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C711F-A0DB-4641-B5EE-914AE6945CF0}" type="pres">
      <dgm:prSet presAssocID="{97267C6F-4C9D-4B43-9418-A6216F6A75ED}" presName="sibTrans" presStyleCnt="0"/>
      <dgm:spPr/>
    </dgm:pt>
    <dgm:pt modelId="{7B020337-C91A-4B6E-BC2A-8E774328246F}" type="pres">
      <dgm:prSet presAssocID="{254F7567-C4F6-4FA9-9876-DBD870A881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A78B-2031-46F2-9DF9-478EA8277F56}" type="pres">
      <dgm:prSet presAssocID="{3E9BCC1D-A7E4-4059-82FC-ABF03D27A44C}" presName="sibTrans" presStyleCnt="0"/>
      <dgm:spPr/>
    </dgm:pt>
    <dgm:pt modelId="{5FD8E7A9-67C5-46F1-8BAA-74EA5F84B484}" type="pres">
      <dgm:prSet presAssocID="{2846BD39-AA30-4635-B571-E8706CA090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3BFA0-2F4B-4A19-9746-1D242E096B5A}" srcId="{045FFD4B-9E3C-44A4-9A32-771C948E565C}" destId="{2846BD39-AA30-4635-B571-E8706CA09004}" srcOrd="3" destOrd="0" parTransId="{EAFDC75B-1D3B-425E-87B6-B57AEC84EE6B}" sibTransId="{3375FAAC-D6EB-4312-9A6E-3512FA153751}"/>
    <dgm:cxn modelId="{835FE340-76D3-409E-8E00-E7BD53DFF36C}" srcId="{045FFD4B-9E3C-44A4-9A32-771C948E565C}" destId="{68FDB0C5-E8B9-4142-ADE8-7AB5FB01B4CC}" srcOrd="0" destOrd="0" parTransId="{AB365724-967E-467D-AD03-828C4672D0EC}" sibTransId="{FCFCA359-04A7-46B7-BAD3-3FE34F07885B}"/>
    <dgm:cxn modelId="{4DF06A6B-6F3E-4FCB-90A9-BFDEEC8CA3F5}" type="presOf" srcId="{254F7567-C4F6-4FA9-9876-DBD870A8815C}" destId="{7B020337-C91A-4B6E-BC2A-8E774328246F}" srcOrd="0" destOrd="0" presId="urn:microsoft.com/office/officeart/2005/8/layout/default#2"/>
    <dgm:cxn modelId="{2B1438B7-2836-4A13-A197-EB3CEC140000}" srcId="{045FFD4B-9E3C-44A4-9A32-771C948E565C}" destId="{0534161F-6D7D-4855-AF64-A51632E687BF}" srcOrd="1" destOrd="0" parTransId="{EA5C78B2-153C-41BF-BEB8-B1FDF8140750}" sibTransId="{97267C6F-4C9D-4B43-9418-A6216F6A75ED}"/>
    <dgm:cxn modelId="{5DB38D82-8D51-4A15-8A7D-73774F4DAD7E}" srcId="{045FFD4B-9E3C-44A4-9A32-771C948E565C}" destId="{254F7567-C4F6-4FA9-9876-DBD870A8815C}" srcOrd="2" destOrd="0" parTransId="{5956189D-30BA-4936-B732-2B85F703BD59}" sibTransId="{3E9BCC1D-A7E4-4059-82FC-ABF03D27A44C}"/>
    <dgm:cxn modelId="{428FF91A-388B-443A-83D6-82499265400E}" type="presOf" srcId="{045FFD4B-9E3C-44A4-9A32-771C948E565C}" destId="{19DFFB93-80D2-48F2-BC06-626259F8D2C2}" srcOrd="0" destOrd="0" presId="urn:microsoft.com/office/officeart/2005/8/layout/default#2"/>
    <dgm:cxn modelId="{40086BEF-7E4C-4BFF-8E97-9BDE1F69DE4E}" type="presOf" srcId="{68FDB0C5-E8B9-4142-ADE8-7AB5FB01B4CC}" destId="{E8151C37-1A86-4132-BE2D-C9F517C951F4}" srcOrd="0" destOrd="0" presId="urn:microsoft.com/office/officeart/2005/8/layout/default#2"/>
    <dgm:cxn modelId="{C6CF612E-FF00-4191-9905-68720694FCDB}" type="presOf" srcId="{2846BD39-AA30-4635-B571-E8706CA09004}" destId="{5FD8E7A9-67C5-46F1-8BAA-74EA5F84B484}" srcOrd="0" destOrd="0" presId="urn:microsoft.com/office/officeart/2005/8/layout/default#2"/>
    <dgm:cxn modelId="{FBCF2673-B572-435A-9F51-79299AAA7283}" type="presOf" srcId="{0534161F-6D7D-4855-AF64-A51632E687BF}" destId="{7C15A013-E7EC-47CB-AE71-50862332A466}" srcOrd="0" destOrd="0" presId="urn:microsoft.com/office/officeart/2005/8/layout/default#2"/>
    <dgm:cxn modelId="{CA23AA0B-90E9-4396-AA43-9AD22A414E20}" type="presParOf" srcId="{19DFFB93-80D2-48F2-BC06-626259F8D2C2}" destId="{E8151C37-1A86-4132-BE2D-C9F517C951F4}" srcOrd="0" destOrd="0" presId="urn:microsoft.com/office/officeart/2005/8/layout/default#2"/>
    <dgm:cxn modelId="{9EE79B20-8E46-4D10-8E6A-1413951938ED}" type="presParOf" srcId="{19DFFB93-80D2-48F2-BC06-626259F8D2C2}" destId="{76A413D8-0E37-4D82-8D68-679BBDCCEAA0}" srcOrd="1" destOrd="0" presId="urn:microsoft.com/office/officeart/2005/8/layout/default#2"/>
    <dgm:cxn modelId="{5CCB2077-62D3-415C-A72D-9D318166214B}" type="presParOf" srcId="{19DFFB93-80D2-48F2-BC06-626259F8D2C2}" destId="{7C15A013-E7EC-47CB-AE71-50862332A466}" srcOrd="2" destOrd="0" presId="urn:microsoft.com/office/officeart/2005/8/layout/default#2"/>
    <dgm:cxn modelId="{EB330F22-F6A6-4DCD-A602-6CF29017B7CC}" type="presParOf" srcId="{19DFFB93-80D2-48F2-BC06-626259F8D2C2}" destId="{CAFC711F-A0DB-4641-B5EE-914AE6945CF0}" srcOrd="3" destOrd="0" presId="urn:microsoft.com/office/officeart/2005/8/layout/default#2"/>
    <dgm:cxn modelId="{91950A45-8F88-4956-9561-F61734724D1F}" type="presParOf" srcId="{19DFFB93-80D2-48F2-BC06-626259F8D2C2}" destId="{7B020337-C91A-4B6E-BC2A-8E774328246F}" srcOrd="4" destOrd="0" presId="urn:microsoft.com/office/officeart/2005/8/layout/default#2"/>
    <dgm:cxn modelId="{732492AB-9466-455A-BF93-6615D6700D33}" type="presParOf" srcId="{19DFFB93-80D2-48F2-BC06-626259F8D2C2}" destId="{F4ECA78B-2031-46F2-9DF9-478EA8277F56}" srcOrd="5" destOrd="0" presId="urn:microsoft.com/office/officeart/2005/8/layout/default#2"/>
    <dgm:cxn modelId="{D1829B63-0FBC-49A8-9AB5-A13E4081CC54}" type="presParOf" srcId="{19DFFB93-80D2-48F2-BC06-626259F8D2C2}" destId="{5FD8E7A9-67C5-46F1-8BAA-74EA5F84B48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D7560-B9C2-42F2-8611-193B8D2A2FB6}" type="presOf" srcId="{C664F7AB-B0C8-46CC-BE6B-433D57FB7F70}" destId="{95DC783B-C501-4F68-93B9-77BEFB52B810}" srcOrd="0" destOrd="0" presId="urn:microsoft.com/office/officeart/2005/8/layout/vList2"/>
    <dgm:cxn modelId="{BD3BAE70-2116-47C1-841D-F84CEFDE42C9}" type="presOf" srcId="{FD74041C-3F25-4737-B517-64D510520762}" destId="{218BCDC9-20AF-4AE9-8FCA-730660FAD8A2}" srcOrd="0" destOrd="0" presId="urn:microsoft.com/office/officeart/2005/8/layout/vList2"/>
    <dgm:cxn modelId="{D6FF44D7-39F4-44CB-8B55-91FB696635C0}" type="presOf" srcId="{A0DCEB34-3928-424E-A646-90F726E81B58}" destId="{E532612F-4BF5-42C8-A1A6-9763C43D7424}" srcOrd="0" destOrd="0" presId="urn:microsoft.com/office/officeart/2005/8/layout/vList2"/>
    <dgm:cxn modelId="{A2436932-17C6-42A5-A154-597715B9756B}" type="presOf" srcId="{0A524688-D690-4736-AE79-5B3BDB16A741}" destId="{5BE26614-D759-4B62-A9CA-271E045E508C}" srcOrd="0" destOrd="0" presId="urn:microsoft.com/office/officeart/2005/8/layout/vList2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E562FE21-03ED-465D-8336-1919526F98D9}" type="presOf" srcId="{C57D10BB-7BAF-403B-BD06-0F7C801F45E7}" destId="{2156BDA4-D755-45A3-B6E1-03E345C48250}" srcOrd="0" destOrd="0" presId="urn:microsoft.com/office/officeart/2005/8/layout/vList2"/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B4877A82-CB43-46FE-9110-356FD9477EA6}" type="presOf" srcId="{B94BB278-ACB6-4C6F-AFA6-87887BA9920F}" destId="{24BBC588-691C-4FB5-9946-E60280BA0B83}" srcOrd="0" destOrd="0" presId="urn:microsoft.com/office/officeart/2005/8/layout/vList2"/>
    <dgm:cxn modelId="{A77D1E88-3FC0-49BC-BB3A-AED99129153E}" type="presParOf" srcId="{2156BDA4-D755-45A3-B6E1-03E345C48250}" destId="{95DC783B-C501-4F68-93B9-77BEFB52B810}" srcOrd="0" destOrd="0" presId="urn:microsoft.com/office/officeart/2005/8/layout/vList2"/>
    <dgm:cxn modelId="{64F0E9CF-B19B-4F99-A155-BC630CDA1860}" type="presParOf" srcId="{2156BDA4-D755-45A3-B6E1-03E345C48250}" destId="{58CEC039-93C0-4D8A-A208-6EE4FDFBBEC1}" srcOrd="1" destOrd="0" presId="urn:microsoft.com/office/officeart/2005/8/layout/vList2"/>
    <dgm:cxn modelId="{D6CAD63D-A8B1-46E4-96A7-6FCE9A7E949B}" type="presParOf" srcId="{2156BDA4-D755-45A3-B6E1-03E345C48250}" destId="{5BE26614-D759-4B62-A9CA-271E045E508C}" srcOrd="2" destOrd="0" presId="urn:microsoft.com/office/officeart/2005/8/layout/vList2"/>
    <dgm:cxn modelId="{16A19898-33E1-48DB-AD32-CBD24603294A}" type="presParOf" srcId="{2156BDA4-D755-45A3-B6E1-03E345C48250}" destId="{F97DC21F-B614-480D-96FB-21E627ACF4B2}" srcOrd="3" destOrd="0" presId="urn:microsoft.com/office/officeart/2005/8/layout/vList2"/>
    <dgm:cxn modelId="{5BCA753F-89C0-4EB9-9CC5-C4BB8A67970B}" type="presParOf" srcId="{2156BDA4-D755-45A3-B6E1-03E345C48250}" destId="{24BBC588-691C-4FB5-9946-E60280BA0B83}" srcOrd="4" destOrd="0" presId="urn:microsoft.com/office/officeart/2005/8/layout/vList2"/>
    <dgm:cxn modelId="{8C874142-41C9-408D-A85C-FCC7BD5C0931}" type="presParOf" srcId="{2156BDA4-D755-45A3-B6E1-03E345C48250}" destId="{1B65FD29-C11C-46BD-A089-85BE9BB588BC}" srcOrd="5" destOrd="0" presId="urn:microsoft.com/office/officeart/2005/8/layout/vList2"/>
    <dgm:cxn modelId="{6AA1E4FB-D2E5-465B-8BEF-54D618C59B7B}" type="presParOf" srcId="{2156BDA4-D755-45A3-B6E1-03E345C48250}" destId="{218BCDC9-20AF-4AE9-8FCA-730660FAD8A2}" srcOrd="6" destOrd="0" presId="urn:microsoft.com/office/officeart/2005/8/layout/vList2"/>
    <dgm:cxn modelId="{6BFB7BC5-221A-4092-B237-D784992F733B}" type="presParOf" srcId="{2156BDA4-D755-45A3-B6E1-03E345C48250}" destId="{8B9ECDC0-5D98-4984-9569-AE8DFC925189}" srcOrd="7" destOrd="0" presId="urn:microsoft.com/office/officeart/2005/8/layout/vList2"/>
    <dgm:cxn modelId="{D496FFAD-BED0-46CD-A5E0-FB13761F8C14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4563010-B40F-4FC9-B4B4-6E5851BEE3C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D6C53-FCE2-4C42-B375-E35B90F2F5F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4800" b="1" dirty="0" smtClean="0">
              <a:latin typeface="Arial" pitchFamily="34" charset="0"/>
              <a:cs typeface="Arial" pitchFamily="34" charset="0"/>
            </a:rPr>
            <a:t>ФГОС</a:t>
          </a:r>
          <a:endParaRPr lang="ru-RU" sz="4800" b="1" dirty="0">
            <a:latin typeface="Arial" pitchFamily="34" charset="0"/>
            <a:cs typeface="Arial" pitchFamily="34" charset="0"/>
          </a:endParaRPr>
        </a:p>
      </dgm:t>
    </dgm:pt>
    <dgm:pt modelId="{AF40C49E-2A10-4B9F-81F9-537B44BF755B}" type="par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6921A9-76F0-477C-ADB3-13912B07F874}" type="sibTrans" cxnId="{77204C81-39A0-46ED-ABA7-98E9906E992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A94975-A91E-4C19-A717-FC7FF270B3A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к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структуре</a:t>
          </a:r>
          <a:r>
            <a:rPr lang="ru-RU" dirty="0" smtClean="0">
              <a:latin typeface="Arial" pitchFamily="34" charset="0"/>
              <a:cs typeface="Arial" pitchFamily="34" charset="0"/>
            </a:rPr>
            <a:t>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5EFF89C-46B1-4D16-BCF3-61B035B59C9C}" type="parTrans" cxnId="{ABA11926-7F1E-4171-A576-F913DC7B66C8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C84D83E3-9A6A-4677-95C7-2E296E1E1B69}" type="sibTrans" cxnId="{ABA11926-7F1E-4171-A576-F913DC7B66C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7A9BA89-CF5A-4A0C-91F2-411928B5330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к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условиям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0" dirty="0" smtClean="0">
              <a:latin typeface="Arial" pitchFamily="34" charset="0"/>
              <a:cs typeface="Arial" pitchFamily="34" charset="0"/>
            </a:rPr>
            <a:t>реализации</a:t>
          </a:r>
          <a:r>
            <a:rPr lang="ru-RU" dirty="0" smtClean="0">
              <a:latin typeface="Arial" pitchFamily="34" charset="0"/>
              <a:cs typeface="Arial" pitchFamily="34" charset="0"/>
            </a:rPr>
            <a:t>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E3349CC-A509-427B-A6B3-B23C0D58ADFF}" type="parTrans" cxnId="{4ED4FDF4-E8B6-4A21-9B1A-26556020612E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6EEABCA2-263C-4FE9-824B-F1B520720606}" type="sibTrans" cxnId="{4ED4FDF4-E8B6-4A21-9B1A-2655602061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C70DE7-CD8E-4A3B-8B70-3BC75659E0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Требования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к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результатам</a:t>
          </a:r>
          <a:r>
            <a:rPr lang="ru-RU" dirty="0" smtClean="0">
              <a:latin typeface="Arial" pitchFamily="34" charset="0"/>
              <a:cs typeface="Arial" pitchFamily="34" charset="0"/>
            </a:rPr>
            <a:t> освоения ООП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3F9AED2-2953-4A31-AAD0-5958F4883D6C}" type="parTrans" cxnId="{3D312702-01D5-4A1A-A01F-FE05CE02E199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ED17DA49-881A-4B88-97DA-0E95ACC2977A}" type="sibTrans" cxnId="{3D312702-01D5-4A1A-A01F-FE05CE02E1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9F2A7E-2872-4747-8117-ABFDCF6CA549}" type="pres">
      <dgm:prSet presAssocID="{34563010-B40F-4FC9-B4B4-6E5851BEE3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343BD-8112-4D8D-9AC0-551FA3B60242}" type="pres">
      <dgm:prSet presAssocID="{5EAD6C53-FCE2-4C42-B375-E35B90F2F5F7}" presName="root" presStyleCnt="0"/>
      <dgm:spPr/>
    </dgm:pt>
    <dgm:pt modelId="{B7315C0E-70CE-4234-99A5-351D3F927F64}" type="pres">
      <dgm:prSet presAssocID="{5EAD6C53-FCE2-4C42-B375-E35B90F2F5F7}" presName="rootComposite" presStyleCnt="0"/>
      <dgm:spPr/>
    </dgm:pt>
    <dgm:pt modelId="{3ED73DF2-484E-44D2-9CD5-C00217C16C3A}" type="pres">
      <dgm:prSet presAssocID="{5EAD6C53-FCE2-4C42-B375-E35B90F2F5F7}" presName="rootText" presStyleLbl="node1" presStyleIdx="0" presStyleCnt="1" custScaleX="189870" custScaleY="128428"/>
      <dgm:spPr/>
      <dgm:t>
        <a:bodyPr/>
        <a:lstStyle/>
        <a:p>
          <a:endParaRPr lang="ru-RU"/>
        </a:p>
      </dgm:t>
    </dgm:pt>
    <dgm:pt modelId="{2C3D45F5-9BE2-4922-8F33-A7B68177A80C}" type="pres">
      <dgm:prSet presAssocID="{5EAD6C53-FCE2-4C42-B375-E35B90F2F5F7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E9550D-7639-4300-9086-1747046FE966}" type="pres">
      <dgm:prSet presAssocID="{5EAD6C53-FCE2-4C42-B375-E35B90F2F5F7}" presName="childShape" presStyleCnt="0"/>
      <dgm:spPr/>
    </dgm:pt>
    <dgm:pt modelId="{E399C37D-B054-4A5C-BE86-F36670A3B11D}" type="pres">
      <dgm:prSet presAssocID="{25EFF89C-46B1-4D16-BCF3-61B035B59C9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612C64F-4D22-481B-995F-F01A3B09F3FD}" type="pres">
      <dgm:prSet presAssocID="{1AA94975-A91E-4C19-A717-FC7FF270B3A1}" presName="childText" presStyleLbl="bgAcc1" presStyleIdx="0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3976C-C296-41DB-B55C-16481C84E1FF}" type="pres">
      <dgm:prSet presAssocID="{6E3349CC-A509-427B-A6B3-B23C0D58ADF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F1B4477-6D8F-4B39-A8E0-B24C303E4979}" type="pres">
      <dgm:prSet presAssocID="{87A9BA89-CF5A-4A0C-91F2-411928B5330B}" presName="childText" presStyleLbl="bgAcc1" presStyleIdx="1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5FCF-BBA3-4A46-90E8-747B46708F40}" type="pres">
      <dgm:prSet presAssocID="{53F9AED2-2953-4A31-AAD0-5958F4883D6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3C69F21-AB52-4E53-B0CE-2481F72E639A}" type="pres">
      <dgm:prSet presAssocID="{DCC70DE7-CD8E-4A3B-8B70-3BC75659E061}" presName="childText" presStyleLbl="bgAcc1" presStyleIdx="2" presStyleCnt="3" custScaleX="18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64696-9575-4500-A2B0-F21D3741EFFE}" type="presOf" srcId="{34563010-B40F-4FC9-B4B4-6E5851BEE3C7}" destId="{549F2A7E-2872-4747-8117-ABFDCF6CA549}" srcOrd="0" destOrd="0" presId="urn:microsoft.com/office/officeart/2005/8/layout/hierarchy3"/>
    <dgm:cxn modelId="{4ED4FDF4-E8B6-4A21-9B1A-26556020612E}" srcId="{5EAD6C53-FCE2-4C42-B375-E35B90F2F5F7}" destId="{87A9BA89-CF5A-4A0C-91F2-411928B5330B}" srcOrd="1" destOrd="0" parTransId="{6E3349CC-A509-427B-A6B3-B23C0D58ADFF}" sibTransId="{6EEABCA2-263C-4FE9-824B-F1B520720606}"/>
    <dgm:cxn modelId="{82D76E12-14AF-46B6-AF0C-7654B0242142}" type="presOf" srcId="{5EAD6C53-FCE2-4C42-B375-E35B90F2F5F7}" destId="{2C3D45F5-9BE2-4922-8F33-A7B68177A80C}" srcOrd="1" destOrd="0" presId="urn:microsoft.com/office/officeart/2005/8/layout/hierarchy3"/>
    <dgm:cxn modelId="{7BDF8543-0805-4F4E-865F-AB0FDFB4B6C7}" type="presOf" srcId="{6E3349CC-A509-427B-A6B3-B23C0D58ADFF}" destId="{9D63976C-C296-41DB-B55C-16481C84E1FF}" srcOrd="0" destOrd="0" presId="urn:microsoft.com/office/officeart/2005/8/layout/hierarchy3"/>
    <dgm:cxn modelId="{77204C81-39A0-46ED-ABA7-98E9906E9927}" srcId="{34563010-B40F-4FC9-B4B4-6E5851BEE3C7}" destId="{5EAD6C53-FCE2-4C42-B375-E35B90F2F5F7}" srcOrd="0" destOrd="0" parTransId="{AF40C49E-2A10-4B9F-81F9-537B44BF755B}" sibTransId="{1A6921A9-76F0-477C-ADB3-13912B07F874}"/>
    <dgm:cxn modelId="{7C9B175A-BC2D-4DAA-9428-97A3D27D910F}" type="presOf" srcId="{1AA94975-A91E-4C19-A717-FC7FF270B3A1}" destId="{D612C64F-4D22-481B-995F-F01A3B09F3FD}" srcOrd="0" destOrd="0" presId="urn:microsoft.com/office/officeart/2005/8/layout/hierarchy3"/>
    <dgm:cxn modelId="{B1D1E89D-D5A6-4022-A012-20F0934F0CD4}" type="presOf" srcId="{53F9AED2-2953-4A31-AAD0-5958F4883D6C}" destId="{D9DC5FCF-BBA3-4A46-90E8-747B46708F40}" srcOrd="0" destOrd="0" presId="urn:microsoft.com/office/officeart/2005/8/layout/hierarchy3"/>
    <dgm:cxn modelId="{640927D5-093C-4FCD-AB88-EFA2B9AF2EB2}" type="presOf" srcId="{25EFF89C-46B1-4D16-BCF3-61B035B59C9C}" destId="{E399C37D-B054-4A5C-BE86-F36670A3B11D}" srcOrd="0" destOrd="0" presId="urn:microsoft.com/office/officeart/2005/8/layout/hierarchy3"/>
    <dgm:cxn modelId="{3D312702-01D5-4A1A-A01F-FE05CE02E199}" srcId="{5EAD6C53-FCE2-4C42-B375-E35B90F2F5F7}" destId="{DCC70DE7-CD8E-4A3B-8B70-3BC75659E061}" srcOrd="2" destOrd="0" parTransId="{53F9AED2-2953-4A31-AAD0-5958F4883D6C}" sibTransId="{ED17DA49-881A-4B88-97DA-0E95ACC2977A}"/>
    <dgm:cxn modelId="{508D466C-064A-4889-8252-96C719B40E10}" type="presOf" srcId="{87A9BA89-CF5A-4A0C-91F2-411928B5330B}" destId="{7F1B4477-6D8F-4B39-A8E0-B24C303E4979}" srcOrd="0" destOrd="0" presId="urn:microsoft.com/office/officeart/2005/8/layout/hierarchy3"/>
    <dgm:cxn modelId="{CF01E242-FCFA-4D4E-9922-383D4C496C9E}" type="presOf" srcId="{5EAD6C53-FCE2-4C42-B375-E35B90F2F5F7}" destId="{3ED73DF2-484E-44D2-9CD5-C00217C16C3A}" srcOrd="0" destOrd="0" presId="urn:microsoft.com/office/officeart/2005/8/layout/hierarchy3"/>
    <dgm:cxn modelId="{ABA11926-7F1E-4171-A576-F913DC7B66C8}" srcId="{5EAD6C53-FCE2-4C42-B375-E35B90F2F5F7}" destId="{1AA94975-A91E-4C19-A717-FC7FF270B3A1}" srcOrd="0" destOrd="0" parTransId="{25EFF89C-46B1-4D16-BCF3-61B035B59C9C}" sibTransId="{C84D83E3-9A6A-4677-95C7-2E296E1E1B69}"/>
    <dgm:cxn modelId="{87F80992-D214-4A17-A110-C9BBE24F09BA}" type="presOf" srcId="{DCC70DE7-CD8E-4A3B-8B70-3BC75659E061}" destId="{83C69F21-AB52-4E53-B0CE-2481F72E639A}" srcOrd="0" destOrd="0" presId="urn:microsoft.com/office/officeart/2005/8/layout/hierarchy3"/>
    <dgm:cxn modelId="{1BDF3CA4-7D16-4551-833D-B70E0BE6A537}" type="presParOf" srcId="{549F2A7E-2872-4747-8117-ABFDCF6CA549}" destId="{810343BD-8112-4D8D-9AC0-551FA3B60242}" srcOrd="0" destOrd="0" presId="urn:microsoft.com/office/officeart/2005/8/layout/hierarchy3"/>
    <dgm:cxn modelId="{0AFA8D76-E279-4891-ABF5-61B21A12C782}" type="presParOf" srcId="{810343BD-8112-4D8D-9AC0-551FA3B60242}" destId="{B7315C0E-70CE-4234-99A5-351D3F927F64}" srcOrd="0" destOrd="0" presId="urn:microsoft.com/office/officeart/2005/8/layout/hierarchy3"/>
    <dgm:cxn modelId="{25C64F59-96A8-4BD2-B6F7-54E9420EA17B}" type="presParOf" srcId="{B7315C0E-70CE-4234-99A5-351D3F927F64}" destId="{3ED73DF2-484E-44D2-9CD5-C00217C16C3A}" srcOrd="0" destOrd="0" presId="urn:microsoft.com/office/officeart/2005/8/layout/hierarchy3"/>
    <dgm:cxn modelId="{E1337638-EDE0-4848-813E-E47B68E97DE1}" type="presParOf" srcId="{B7315C0E-70CE-4234-99A5-351D3F927F64}" destId="{2C3D45F5-9BE2-4922-8F33-A7B68177A80C}" srcOrd="1" destOrd="0" presId="urn:microsoft.com/office/officeart/2005/8/layout/hierarchy3"/>
    <dgm:cxn modelId="{5E840CFD-D4FB-4846-8F74-981FE2491DF0}" type="presParOf" srcId="{810343BD-8112-4D8D-9AC0-551FA3B60242}" destId="{8CE9550D-7639-4300-9086-1747046FE966}" srcOrd="1" destOrd="0" presId="urn:microsoft.com/office/officeart/2005/8/layout/hierarchy3"/>
    <dgm:cxn modelId="{C801E0F4-B337-434C-85FA-2A697DDA1861}" type="presParOf" srcId="{8CE9550D-7639-4300-9086-1747046FE966}" destId="{E399C37D-B054-4A5C-BE86-F36670A3B11D}" srcOrd="0" destOrd="0" presId="urn:microsoft.com/office/officeart/2005/8/layout/hierarchy3"/>
    <dgm:cxn modelId="{9F9C8E8D-1C54-4BF8-A142-BDF94DB1EE06}" type="presParOf" srcId="{8CE9550D-7639-4300-9086-1747046FE966}" destId="{D612C64F-4D22-481B-995F-F01A3B09F3FD}" srcOrd="1" destOrd="0" presId="urn:microsoft.com/office/officeart/2005/8/layout/hierarchy3"/>
    <dgm:cxn modelId="{63214FBE-6925-415B-8A21-71DE3DAF2A97}" type="presParOf" srcId="{8CE9550D-7639-4300-9086-1747046FE966}" destId="{9D63976C-C296-41DB-B55C-16481C84E1FF}" srcOrd="2" destOrd="0" presId="urn:microsoft.com/office/officeart/2005/8/layout/hierarchy3"/>
    <dgm:cxn modelId="{4478D8B4-D8FA-49C5-A1E8-409A96A6138A}" type="presParOf" srcId="{8CE9550D-7639-4300-9086-1747046FE966}" destId="{7F1B4477-6D8F-4B39-A8E0-B24C303E4979}" srcOrd="3" destOrd="0" presId="urn:microsoft.com/office/officeart/2005/8/layout/hierarchy3"/>
    <dgm:cxn modelId="{55EBB198-1B98-4820-95E8-073C67F3AAFF}" type="presParOf" srcId="{8CE9550D-7639-4300-9086-1747046FE966}" destId="{D9DC5FCF-BBA3-4A46-90E8-747B46708F40}" srcOrd="4" destOrd="0" presId="urn:microsoft.com/office/officeart/2005/8/layout/hierarchy3"/>
    <dgm:cxn modelId="{6CFA5B16-A772-4EA5-9A69-E67023A97013}" type="presParOf" srcId="{8CE9550D-7639-4300-9086-1747046FE966}" destId="{83C69F21-AB52-4E53-B0CE-2481F72E639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AB30042D-4247-4A2B-9223-420997AAFCAB}" type="presOf" srcId="{7BCAC5FE-B4CD-46A3-A106-2EE3FE5E3A30}" destId="{4CA5769E-245D-458D-AF83-50B01101D3D7}" srcOrd="0" destOrd="0" presId="urn:microsoft.com/office/officeart/2005/8/layout/vList2"/>
    <dgm:cxn modelId="{20BDF86F-5152-422D-9D06-BDB70DE6D8A5}" type="presOf" srcId="{0EF00866-8D98-4079-BA72-1C7645E45BA6}" destId="{038AC2C6-75AA-433C-BF70-7CF5CCB69053}" srcOrd="0" destOrd="0" presId="urn:microsoft.com/office/officeart/2005/8/layout/vList2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5167059C-1243-4A7D-AC53-D1EC94177606}" type="presOf" srcId="{01B83FE0-DD35-4337-9C6C-819A5F48758A}" destId="{7B38377D-3922-42DF-8369-39ECD7F427D8}" srcOrd="0" destOrd="0" presId="urn:microsoft.com/office/officeart/2005/8/layout/vList2"/>
    <dgm:cxn modelId="{7E6ECA42-40AF-4A23-90E6-19130C6A5789}" type="presOf" srcId="{F2C7EF54-6CDE-4690-A08C-9C107569EA13}" destId="{EE10E463-673C-4E89-BB71-83D8C5ADF0CF}" srcOrd="0" destOrd="0" presId="urn:microsoft.com/office/officeart/2005/8/layout/vList2"/>
    <dgm:cxn modelId="{7B9F8A69-A1DC-4F10-B933-A9EE422D4447}" type="presOf" srcId="{84C39AFC-00BE-4A13-844D-E85E9536B52A}" destId="{2F5F753C-D837-441B-806E-EFA06E33125E}" srcOrd="0" destOrd="0" presId="urn:microsoft.com/office/officeart/2005/8/layout/vList2"/>
    <dgm:cxn modelId="{BA348A1B-489D-4058-B7DC-0D3707FD058F}" type="presParOf" srcId="{2F5F753C-D837-441B-806E-EFA06E33125E}" destId="{7B38377D-3922-42DF-8369-39ECD7F427D8}" srcOrd="0" destOrd="0" presId="urn:microsoft.com/office/officeart/2005/8/layout/vList2"/>
    <dgm:cxn modelId="{7D885472-5E5B-497B-947A-C45888EEE530}" type="presParOf" srcId="{2F5F753C-D837-441B-806E-EFA06E33125E}" destId="{5975203B-A179-4D94-9709-33767BE5F7B0}" srcOrd="1" destOrd="0" presId="urn:microsoft.com/office/officeart/2005/8/layout/vList2"/>
    <dgm:cxn modelId="{15A08E65-CDE0-420A-9ADC-995FBE1F48BB}" type="presParOf" srcId="{2F5F753C-D837-441B-806E-EFA06E33125E}" destId="{4CA5769E-245D-458D-AF83-50B01101D3D7}" srcOrd="2" destOrd="0" presId="urn:microsoft.com/office/officeart/2005/8/layout/vList2"/>
    <dgm:cxn modelId="{A457EB51-FA9A-49B2-B00A-C41D25C71667}" type="presParOf" srcId="{2F5F753C-D837-441B-806E-EFA06E33125E}" destId="{72D0719A-1E78-4DEB-85BB-7E250BDCD67C}" srcOrd="3" destOrd="0" presId="urn:microsoft.com/office/officeart/2005/8/layout/vList2"/>
    <dgm:cxn modelId="{7BF1C924-E01B-4110-805D-18DA0619A00F}" type="presParOf" srcId="{2F5F753C-D837-441B-806E-EFA06E33125E}" destId="{EE10E463-673C-4E89-BB71-83D8C5ADF0CF}" srcOrd="4" destOrd="0" presId="urn:microsoft.com/office/officeart/2005/8/layout/vList2"/>
    <dgm:cxn modelId="{9D61E0FF-B86B-47F2-A73B-96B64359BCA7}" type="presParOf" srcId="{2F5F753C-D837-441B-806E-EFA06E33125E}" destId="{7A68A2A0-E81C-4D37-BC1E-2A9571ED0067}" srcOrd="5" destOrd="0" presId="urn:microsoft.com/office/officeart/2005/8/layout/vList2"/>
    <dgm:cxn modelId="{97060075-3C44-4060-9ADA-65252635420B}" type="presParOf" srcId="{2F5F753C-D837-441B-806E-EFA06E33125E}" destId="{038AC2C6-75AA-433C-BF70-7CF5CCB69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r>
            <a:rPr lang="ru-RU" sz="13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Манипулирование с </a:t>
          </a:r>
          <a:r>
            <a:rPr lang="ru-RU" sz="1300" b="1" dirty="0" err="1" smtClean="0">
              <a:latin typeface="Calibri" pitchFamily="34" charset="0"/>
            </a:rPr>
            <a:t>пред-метами</a:t>
          </a:r>
          <a:r>
            <a:rPr lang="ru-RU" sz="1300" b="1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Двигательная активность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и тактильно-двигательные игры</a:t>
          </a:r>
          <a:endParaRPr lang="ru-RU" sz="13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Экспериментирование</a:t>
          </a:r>
          <a:br>
            <a:rPr lang="ru-RU" sz="1100" b="1" dirty="0" smtClean="0">
              <a:latin typeface="Calibri" pitchFamily="34" charset="0"/>
            </a:rPr>
          </a:br>
          <a:r>
            <a:rPr lang="ru-RU" sz="11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2400" b="1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r>
            <a:rPr lang="ru-RU" sz="2400" b="1" dirty="0" smtClean="0">
              <a:latin typeface="Calibri" pitchFamily="34" charset="0"/>
            </a:rPr>
            <a:t>Ряд видов детской деятельности</a:t>
          </a: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B9DBEF6-EC98-441E-81C7-72ADA76B711C}" type="presOf" srcId="{B4881BDA-8267-4A5F-B39B-D1A063CC77CA}" destId="{51541D23-952B-4D22-B39C-31786E038924}" srcOrd="0" destOrd="0" presId="urn:microsoft.com/office/officeart/2005/8/layout/pList2#1"/>
    <dgm:cxn modelId="{9D811EF2-EBFA-43C7-AED1-4C83FFB7573C}" type="presOf" srcId="{ECDC85AF-D658-49FC-8B8E-06D18E2F1D98}" destId="{89F6B771-BEB7-44A4-91AC-1CA6C263E81C}" srcOrd="0" destOrd="0" presId="urn:microsoft.com/office/officeart/2005/8/layout/pList2#1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4BA3A0D2-A084-4A50-9255-42405B8319D1}" type="presOf" srcId="{C9399749-B234-4069-A7FE-CC053B8C9ED6}" destId="{C09E37DD-4998-4BF3-9F17-687C889A11A7}" srcOrd="0" destOrd="0" presId="urn:microsoft.com/office/officeart/2005/8/layout/pList2#1"/>
    <dgm:cxn modelId="{2628B7AD-B6FF-4AFF-AA58-9EDBEE78AAD4}" type="presOf" srcId="{13590FA9-3C21-430F-A47F-FA3515446FDA}" destId="{53CACEE0-B064-43EB-8E81-970FAD226FB8}" srcOrd="0" destOrd="0" presId="urn:microsoft.com/office/officeart/2005/8/layout/pList2#1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6A2D8BBF-0500-4573-BEAA-7F2939FD745D}" type="presOf" srcId="{69B1BC6A-F50F-4596-A661-7DE32EA524F5}" destId="{9F34CAC0-CB82-4436-B173-B3BD25665D1E}" srcOrd="0" destOrd="0" presId="urn:microsoft.com/office/officeart/2005/8/layout/pList2#1"/>
    <dgm:cxn modelId="{8CAB4E16-D190-4B72-8FE3-6E1964BCD8C2}" type="presOf" srcId="{EF982042-F9C1-4420-8922-52FBEBB1CC4F}" destId="{1A894428-79CB-423C-BB4D-30A6C3E77BCE}" srcOrd="0" destOrd="0" presId="urn:microsoft.com/office/officeart/2005/8/layout/pList2#1"/>
    <dgm:cxn modelId="{EF019191-3A9E-483D-8FC0-9176DB3F77A8}" type="presParOf" srcId="{53CACEE0-B064-43EB-8E81-970FAD226FB8}" destId="{6F0D62C9-01DA-4299-9B69-6BD49A6D34C0}" srcOrd="0" destOrd="0" presId="urn:microsoft.com/office/officeart/2005/8/layout/pList2#1"/>
    <dgm:cxn modelId="{82AAB8AD-961D-4927-95BB-39F8E462D208}" type="presParOf" srcId="{53CACEE0-B064-43EB-8E81-970FAD226FB8}" destId="{03E552B4-2937-4039-8FC8-F90CA2518B0C}" srcOrd="1" destOrd="0" presId="urn:microsoft.com/office/officeart/2005/8/layout/pList2#1"/>
    <dgm:cxn modelId="{F6896BC3-3900-4BC7-9CA7-9363AAE534AE}" type="presParOf" srcId="{03E552B4-2937-4039-8FC8-F90CA2518B0C}" destId="{4873ECD9-E205-44D0-95F8-9D3DBD495981}" srcOrd="0" destOrd="0" presId="urn:microsoft.com/office/officeart/2005/8/layout/pList2#1"/>
    <dgm:cxn modelId="{BF503452-E5A6-45D8-B917-2CCCC8212DD1}" type="presParOf" srcId="{4873ECD9-E205-44D0-95F8-9D3DBD495981}" destId="{1A894428-79CB-423C-BB4D-30A6C3E77BCE}" srcOrd="0" destOrd="0" presId="urn:microsoft.com/office/officeart/2005/8/layout/pList2#1"/>
    <dgm:cxn modelId="{9167C8B7-67EF-4DDB-B631-6B2CAB70BFCB}" type="presParOf" srcId="{4873ECD9-E205-44D0-95F8-9D3DBD495981}" destId="{D89F4ADE-628E-4169-B7F9-2A2F81C4F94D}" srcOrd="1" destOrd="0" presId="urn:microsoft.com/office/officeart/2005/8/layout/pList2#1"/>
    <dgm:cxn modelId="{0813BD83-1E12-44DB-8742-DF575F23ABD2}" type="presParOf" srcId="{4873ECD9-E205-44D0-95F8-9D3DBD495981}" destId="{EFF86632-F075-422D-A5F0-BA26FE2CFA75}" srcOrd="2" destOrd="0" presId="urn:microsoft.com/office/officeart/2005/8/layout/pList2#1"/>
    <dgm:cxn modelId="{CD531774-3954-46B8-B225-CB6D03C8F676}" type="presParOf" srcId="{03E552B4-2937-4039-8FC8-F90CA2518B0C}" destId="{C09E37DD-4998-4BF3-9F17-687C889A11A7}" srcOrd="1" destOrd="0" presId="urn:microsoft.com/office/officeart/2005/8/layout/pList2#1"/>
    <dgm:cxn modelId="{34C14D5B-562B-41BD-9CA7-443509B19C0A}" type="presParOf" srcId="{03E552B4-2937-4039-8FC8-F90CA2518B0C}" destId="{CD5BC70F-FA51-4927-A137-C13F60649B8D}" srcOrd="2" destOrd="0" presId="urn:microsoft.com/office/officeart/2005/8/layout/pList2#1"/>
    <dgm:cxn modelId="{35E500FA-D7E8-4FD8-B3B1-13AC322A752A}" type="presParOf" srcId="{CD5BC70F-FA51-4927-A137-C13F60649B8D}" destId="{51541D23-952B-4D22-B39C-31786E038924}" srcOrd="0" destOrd="0" presId="urn:microsoft.com/office/officeart/2005/8/layout/pList2#1"/>
    <dgm:cxn modelId="{58A639BB-87AA-4547-BB63-03AF44B5639A}" type="presParOf" srcId="{CD5BC70F-FA51-4927-A137-C13F60649B8D}" destId="{52D80836-B2A4-41EB-9E73-1B9F9850BD97}" srcOrd="1" destOrd="0" presId="urn:microsoft.com/office/officeart/2005/8/layout/pList2#1"/>
    <dgm:cxn modelId="{C0159036-FAC8-4EE9-85EB-EFCC875C23C9}" type="presParOf" srcId="{CD5BC70F-FA51-4927-A137-C13F60649B8D}" destId="{A9DC371F-F86A-4FCC-A5AC-A91CED73D335}" srcOrd="2" destOrd="0" presId="urn:microsoft.com/office/officeart/2005/8/layout/pList2#1"/>
    <dgm:cxn modelId="{B6ABED35-145B-4789-BEEE-CFE9B6AB9DDD}" type="presParOf" srcId="{03E552B4-2937-4039-8FC8-F90CA2518B0C}" destId="{89F6B771-BEB7-44A4-91AC-1CA6C263E81C}" srcOrd="3" destOrd="0" presId="urn:microsoft.com/office/officeart/2005/8/layout/pList2#1"/>
    <dgm:cxn modelId="{8BF6B0D4-DA2D-44A5-9D4C-2052ADB75358}" type="presParOf" srcId="{03E552B4-2937-4039-8FC8-F90CA2518B0C}" destId="{17AF7534-704A-48CB-A511-F7F252A9F3A7}" srcOrd="4" destOrd="0" presId="urn:microsoft.com/office/officeart/2005/8/layout/pList2#1"/>
    <dgm:cxn modelId="{CA68314A-EDD6-450D-B860-7465B676BC48}" type="presParOf" srcId="{17AF7534-704A-48CB-A511-F7F252A9F3A7}" destId="{9F34CAC0-CB82-4436-B173-B3BD25665D1E}" srcOrd="0" destOrd="0" presId="urn:microsoft.com/office/officeart/2005/8/layout/pList2#1"/>
    <dgm:cxn modelId="{584EAC89-2F5C-4ED0-91A6-66E1E531EFF0}" type="presParOf" srcId="{17AF7534-704A-48CB-A511-F7F252A9F3A7}" destId="{BE652D41-3125-4E44-8D0D-ACBABE168383}" srcOrd="1" destOrd="0" presId="urn:microsoft.com/office/officeart/2005/8/layout/pList2#1"/>
    <dgm:cxn modelId="{81F8E5EA-8BA6-4B05-AB75-BE9EB6EDAD29}" type="presParOf" srcId="{17AF7534-704A-48CB-A511-F7F252A9F3A7}" destId="{AC6D28BA-13B8-447C-BB0C-C95CAFF5253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</dgm:pt>
    <dgm:pt modelId="{F2F3DDF3-4B43-414A-AEF0-537B5A0AB148}" type="sibTrans" cxnId="{619236CB-39EE-4340-A66C-075F355470AC}">
      <dgm:prSet/>
      <dgm:spPr/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932B3-F359-4575-96B1-23D410533F58}" type="presOf" srcId="{068E53E1-10C2-4FB5-8621-5A4FC7788022}" destId="{985737AB-C7D0-4F24-9AF9-8A0F4B82E795}" srcOrd="0" destOrd="0" presId="urn:microsoft.com/office/officeart/2005/8/layout/hierarchy3"/>
    <dgm:cxn modelId="{2DF14E09-1C34-4317-B29D-7C8210C5661C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B8DA945-1B0B-461D-8D76-5C19E51DE02C}" type="presOf" srcId="{1FEDAF61-4CE9-437B-BD67-39F45D66F44F}" destId="{6D65AB23-21BE-4A74-9B96-B08DA74C5CAD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E5C57753-3EB1-4B68-94AD-587E3CBC19D2}" type="presOf" srcId="{BD3D1612-1245-4D8F-956E-217319DB91C4}" destId="{34639101-E28C-4150-98AB-717A8B1FE58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0152C9B5-0DE3-4DEB-B650-524A47909CFB}" type="presOf" srcId="{790C0259-0E13-422D-86AA-C6AEEAE5A4C5}" destId="{03DB3585-4966-4384-B92B-36A4C2FA126E}" srcOrd="0" destOrd="0" presId="urn:microsoft.com/office/officeart/2005/8/layout/hierarchy3"/>
    <dgm:cxn modelId="{12605E8F-13A7-4A0A-BD8A-FEA90CFFC22A}" type="presOf" srcId="{398176C2-17E7-4A9C-A205-731AB69D4A93}" destId="{FC6393E0-8A1C-4C20-91CB-B432A2B22550}" srcOrd="0" destOrd="0" presId="urn:microsoft.com/office/officeart/2005/8/layout/hierarchy3"/>
    <dgm:cxn modelId="{33AC6FE8-3489-49CB-8804-6FA301AA9C04}" type="presOf" srcId="{5148F446-849D-48C5-B908-9059CE129AE7}" destId="{324033BD-B766-4E1A-B8E5-5A7D8D5893EB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E3BB2F3-DCB2-4972-9790-1698C03619AF}" type="presOf" srcId="{398176C2-17E7-4A9C-A205-731AB69D4A93}" destId="{B13808B5-1BC2-4F07-8F83-39966228D918}" srcOrd="1" destOrd="0" presId="urn:microsoft.com/office/officeart/2005/8/layout/hierarchy3"/>
    <dgm:cxn modelId="{3F6108C1-A853-42B1-A50A-9EFCC62F5F7A}" type="presOf" srcId="{3F6DCD3B-FC7B-4529-8C31-DF36D7E8363D}" destId="{76F9942F-226E-44AF-96D2-65D277366096}" srcOrd="0" destOrd="0" presId="urn:microsoft.com/office/officeart/2005/8/layout/hierarchy3"/>
    <dgm:cxn modelId="{9BFEA534-3C38-414D-BFC0-6B3D6717500A}" type="presParOf" srcId="{985737AB-C7D0-4F24-9AF9-8A0F4B82E795}" destId="{3653E4C9-124C-4238-A12D-1889064E9B74}" srcOrd="0" destOrd="0" presId="urn:microsoft.com/office/officeart/2005/8/layout/hierarchy3"/>
    <dgm:cxn modelId="{9545BC48-BC92-4C17-BB9A-6A7AA5D0F0C9}" type="presParOf" srcId="{3653E4C9-124C-4238-A12D-1889064E9B74}" destId="{E6B32ECF-B095-4062-A5D3-F8A51AAA06B4}" srcOrd="0" destOrd="0" presId="urn:microsoft.com/office/officeart/2005/8/layout/hierarchy3"/>
    <dgm:cxn modelId="{113AEB5B-DC9C-498D-8D7F-EAC89C1D6E31}" type="presParOf" srcId="{E6B32ECF-B095-4062-A5D3-F8A51AAA06B4}" destId="{FC6393E0-8A1C-4C20-91CB-B432A2B22550}" srcOrd="0" destOrd="0" presId="urn:microsoft.com/office/officeart/2005/8/layout/hierarchy3"/>
    <dgm:cxn modelId="{CB24F9C9-23D0-43F4-9EF2-C7E483FC3852}" type="presParOf" srcId="{E6B32ECF-B095-4062-A5D3-F8A51AAA06B4}" destId="{B13808B5-1BC2-4F07-8F83-39966228D918}" srcOrd="1" destOrd="0" presId="urn:microsoft.com/office/officeart/2005/8/layout/hierarchy3"/>
    <dgm:cxn modelId="{EFA1B391-2A25-4836-BEB1-50477A4489D4}" type="presParOf" srcId="{3653E4C9-124C-4238-A12D-1889064E9B74}" destId="{194A3F71-61F5-4953-AD0B-541BAEA4AC69}" srcOrd="1" destOrd="0" presId="urn:microsoft.com/office/officeart/2005/8/layout/hierarchy3"/>
    <dgm:cxn modelId="{23015A5C-1C6A-4179-9018-305F8F8FDE58}" type="presParOf" srcId="{194A3F71-61F5-4953-AD0B-541BAEA4AC69}" destId="{D8C50267-EC82-4E7C-856B-F75197FBEB58}" srcOrd="0" destOrd="0" presId="urn:microsoft.com/office/officeart/2005/8/layout/hierarchy3"/>
    <dgm:cxn modelId="{79BE7F4F-B4A8-4D0B-994E-943574A80C0A}" type="presParOf" srcId="{194A3F71-61F5-4953-AD0B-541BAEA4AC69}" destId="{03DB3585-4966-4384-B92B-36A4C2FA126E}" srcOrd="1" destOrd="0" presId="urn:microsoft.com/office/officeart/2005/8/layout/hierarchy3"/>
    <dgm:cxn modelId="{02CC5969-1BDD-4821-B6F9-FCA073D1F31E}" type="presParOf" srcId="{194A3F71-61F5-4953-AD0B-541BAEA4AC69}" destId="{76F9942F-226E-44AF-96D2-65D277366096}" srcOrd="2" destOrd="0" presId="urn:microsoft.com/office/officeart/2005/8/layout/hierarchy3"/>
    <dgm:cxn modelId="{624BC8ED-F183-4823-A451-F6DC9BE977A2}" type="presParOf" srcId="{194A3F71-61F5-4953-AD0B-541BAEA4AC69}" destId="{34639101-E28C-4150-98AB-717A8B1FE58E}" srcOrd="3" destOrd="0" presId="urn:microsoft.com/office/officeart/2005/8/layout/hierarchy3"/>
    <dgm:cxn modelId="{D6F2A9D3-6C0F-44FB-8451-2F295CD44325}" type="presParOf" srcId="{194A3F71-61F5-4953-AD0B-541BAEA4AC69}" destId="{6D65AB23-21BE-4A74-9B96-B08DA74C5CAD}" srcOrd="4" destOrd="0" presId="urn:microsoft.com/office/officeart/2005/8/layout/hierarchy3"/>
    <dgm:cxn modelId="{2C345F19-6BE3-4F58-928F-E04DD53DF981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4AACD1E2-8EFB-482B-9C81-A19756FEE460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1C48AE8D-D316-47CE-81E1-C38653D7CF97}" type="presOf" srcId="{CD609820-82E3-40CC-A272-B1A4BA6951A3}" destId="{D8C50267-EC82-4E7C-856B-F75197FBEB58}" srcOrd="0" destOrd="0" presId="urn:microsoft.com/office/officeart/2005/8/layout/hierarchy3"/>
    <dgm:cxn modelId="{5ABC6171-14DE-4B93-9029-511E8C2DCC28}" type="presOf" srcId="{790C0259-0E13-422D-86AA-C6AEEAE5A4C5}" destId="{03DB3585-4966-4384-B92B-36A4C2FA126E}" srcOrd="0" destOrd="0" presId="urn:microsoft.com/office/officeart/2005/8/layout/hierarchy3"/>
    <dgm:cxn modelId="{20C48EE4-15E5-4DDA-B264-0C913784E068}" type="presOf" srcId="{068E53E1-10C2-4FB5-8621-5A4FC7788022}" destId="{985737AB-C7D0-4F24-9AF9-8A0F4B82E795}" srcOrd="0" destOrd="0" presId="urn:microsoft.com/office/officeart/2005/8/layout/hierarchy3"/>
    <dgm:cxn modelId="{7C2378C3-2456-4A26-97CE-2A43739A9718}" type="presOf" srcId="{398176C2-17E7-4A9C-A205-731AB69D4A93}" destId="{FC6393E0-8A1C-4C20-91CB-B432A2B22550}" srcOrd="0" destOrd="0" presId="urn:microsoft.com/office/officeart/2005/8/layout/hierarchy3"/>
    <dgm:cxn modelId="{A1A39136-AB07-40B2-AA77-F68CB81D61AB}" type="presParOf" srcId="{985737AB-C7D0-4F24-9AF9-8A0F4B82E795}" destId="{3653E4C9-124C-4238-A12D-1889064E9B74}" srcOrd="0" destOrd="0" presId="urn:microsoft.com/office/officeart/2005/8/layout/hierarchy3"/>
    <dgm:cxn modelId="{A5C105AC-F9D2-4891-978A-9457DCFDB80E}" type="presParOf" srcId="{3653E4C9-124C-4238-A12D-1889064E9B74}" destId="{E6B32ECF-B095-4062-A5D3-F8A51AAA06B4}" srcOrd="0" destOrd="0" presId="urn:microsoft.com/office/officeart/2005/8/layout/hierarchy3"/>
    <dgm:cxn modelId="{B2B81B2B-22DF-47D9-9CDE-AE071AD35712}" type="presParOf" srcId="{E6B32ECF-B095-4062-A5D3-F8A51AAA06B4}" destId="{FC6393E0-8A1C-4C20-91CB-B432A2B22550}" srcOrd="0" destOrd="0" presId="urn:microsoft.com/office/officeart/2005/8/layout/hierarchy3"/>
    <dgm:cxn modelId="{962EF925-5DC1-4EBA-BFBB-9A2075FB0376}" type="presParOf" srcId="{E6B32ECF-B095-4062-A5D3-F8A51AAA06B4}" destId="{B13808B5-1BC2-4F07-8F83-39966228D918}" srcOrd="1" destOrd="0" presId="urn:microsoft.com/office/officeart/2005/8/layout/hierarchy3"/>
    <dgm:cxn modelId="{8796081C-EA68-45DA-A7D2-C7E5A0429617}" type="presParOf" srcId="{3653E4C9-124C-4238-A12D-1889064E9B74}" destId="{194A3F71-61F5-4953-AD0B-541BAEA4AC69}" srcOrd="1" destOrd="0" presId="urn:microsoft.com/office/officeart/2005/8/layout/hierarchy3"/>
    <dgm:cxn modelId="{873B9ACA-677D-40D4-9C8B-EA841A79932D}" type="presParOf" srcId="{194A3F71-61F5-4953-AD0B-541BAEA4AC69}" destId="{D8C50267-EC82-4E7C-856B-F75197FBEB58}" srcOrd="0" destOrd="0" presId="urn:microsoft.com/office/officeart/2005/8/layout/hierarchy3"/>
    <dgm:cxn modelId="{C4F4DDC7-2005-43B9-B47F-89A307827037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284" cy="49593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4" y="3"/>
            <a:ext cx="2944284" cy="49593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CB147980-9426-4896-A0E1-0AC5B7E8B649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1386"/>
            <a:ext cx="5435600" cy="4463415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6"/>
            <a:ext cx="2944284" cy="49593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4" y="9421046"/>
            <a:ext cx="2944284" cy="49593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BEE96A51-411C-486C-A155-BD3BE44C3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С 1 сентября 2013 г. вступил в силу Федеральный закон от 29.12.2012  № 273-ФЗ  «Об образовании в Российской Федерации»,</a:t>
            </a:r>
            <a:r>
              <a:rPr lang="ru-RU" i="0" baseline="0" dirty="0" smtClean="0"/>
              <a:t> который внёс ряд существенных изменений в </a:t>
            </a:r>
            <a:r>
              <a:rPr lang="ru-RU" i="0" dirty="0" smtClean="0"/>
              <a:t>систему образования</a:t>
            </a:r>
            <a:r>
              <a:rPr lang="ru-RU" i="0" baseline="0" dirty="0" smtClean="0"/>
              <a:t> Российской Федерации и, в частности, в дошкольное образование.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Стандарт направлен на достижение следующих целей: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dirty="0" smtClean="0"/>
              <a:t>Стандарт направлен на решение следующих задач: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Стандарт включает в себя требования к: структуре Программы и ее объему; условиям реализации Программы; результатам освоения Программы. Выраженный</a:t>
            </a:r>
            <a:r>
              <a:rPr lang="ru-RU" baseline="0" dirty="0" smtClean="0"/>
              <a:t> акцент в данном Стандарте </a:t>
            </a:r>
            <a:r>
              <a:rPr lang="ru-RU" b="1" baseline="0" dirty="0" smtClean="0"/>
              <a:t>(именно в стандарте ДО) </a:t>
            </a:r>
            <a:r>
              <a:rPr lang="ru-RU" b="0" baseline="0" dirty="0" smtClean="0"/>
              <a:t>делается на условия реализации основной образовательной программы. Почему – мы увидим чуть позже.</a:t>
            </a: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</a:t>
            </a:r>
          </a:p>
          <a:p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Программы должно охватывать следующие определенные направления развития и образования детей (далее - образовательные области)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Статья 10. Структура системы образования</a:t>
            </a:r>
          </a:p>
          <a:p>
            <a:r>
              <a:rPr lang="ru-RU" b="1" dirty="0" smtClean="0"/>
              <a:t>п.3. </a:t>
            </a:r>
            <a:r>
              <a:rPr lang="ru-RU" b="0" dirty="0" smtClean="0"/>
              <a:t>«</a:t>
            </a:r>
            <a:r>
              <a:rPr lang="ru-RU" dirty="0" smtClean="0"/>
              <a:t>Общее образование и профессиональное образование реализуются по уровням образования».</a:t>
            </a:r>
          </a:p>
          <a:p>
            <a:pPr indent="461314" defTabSz="922626">
              <a:defRPr/>
            </a:pPr>
            <a:r>
              <a:rPr lang="ru-RU" b="0" i="1" dirty="0" smtClean="0"/>
              <a:t>Изменена структура системы образования, добавлены два новых уровня:</a:t>
            </a:r>
            <a:r>
              <a:rPr lang="ru-RU" b="0" i="1" baseline="0" dirty="0" smtClean="0"/>
              <a:t> дошкольное образование и подготовка кадров высшей квалификации включены в систему общего образования.</a:t>
            </a:r>
          </a:p>
          <a:p>
            <a:pPr indent="461314" defTabSz="922626">
              <a:defRPr/>
            </a:pPr>
            <a:r>
              <a:rPr lang="ru-RU" b="1" i="1" baseline="0" dirty="0" smtClean="0"/>
              <a:t>Для сравнения: </a:t>
            </a:r>
            <a:r>
              <a:rPr lang="ru-RU" b="0" i="1" baseline="0" dirty="0" smtClean="0"/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образования, что позволяло относиться к нему по «остаточному принципу».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Уровень ДО – особенный: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1) необязательность уровня ДО в РФ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2) отсутствие возможности вменения ребёнку какой-либо ответственности за результат.</a:t>
            </a:r>
          </a:p>
          <a:p>
            <a:pPr indent="461314" defTabSz="922626">
              <a:defRPr/>
            </a:pPr>
            <a:endParaRPr lang="ru-RU" b="0" i="1" baseline="0" dirty="0" smtClean="0"/>
          </a:p>
          <a:p>
            <a:pPr indent="461314" defTabSz="922626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</a:t>
            </a:r>
          </a:p>
          <a:p>
            <a:r>
              <a:rPr lang="ru-RU" dirty="0" smtClean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 </a:t>
            </a:r>
          </a:p>
          <a:p>
            <a:r>
              <a:rPr lang="ru-RU" dirty="0" smtClean="0"/>
              <a:t>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</a:p>
          <a:p>
            <a:r>
              <a:rPr lang="ru-RU" dirty="0" smtClean="0"/>
              <a:t>Объём обязательной части Программы рекомендуется не менее 60% от её общего объёма; части, формируемой участниками образовательных отношений, </a:t>
            </a:r>
          </a:p>
          <a:p>
            <a:r>
              <a:rPr lang="ru-RU" dirty="0" smtClean="0"/>
              <a:t>не более 40%.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Совокупность обязательных требований к образованию определённого уровня, утверждённых федеральным органом исполнительной власти называется</a:t>
            </a:r>
            <a:r>
              <a:rPr lang="ru-RU" baseline="0" dirty="0" smtClean="0"/>
              <a:t> </a:t>
            </a:r>
            <a:r>
              <a:rPr lang="ru-RU" dirty="0" smtClean="0"/>
              <a:t>Федеральным государственным образовательным стандартом. </a:t>
            </a:r>
          </a:p>
          <a:p>
            <a:r>
              <a:rPr lang="ru-RU" dirty="0" smtClean="0"/>
              <a:t>Следовательно, для дошкольного образования, как и для всех уровней образования в Российской Федерации, устанавливается федеральный государственный образовательный стандарт (ФГОС).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ru-RU" dirty="0" smtClean="0"/>
              <a:t>…</a:t>
            </a:r>
          </a:p>
          <a:p>
            <a:pPr marL="0" lvl="1"/>
            <a:r>
              <a:rPr lang="ru-RU" dirty="0" smtClean="0"/>
              <a:t>В случае организации инклюзивного образования по основаниям, не связанным с ограниченными возможностями здоровья детей, выделение данного раздела не является обязательным; в случае же его выделения содержание данного раздела определяется Организацией самостоятельно</a:t>
            </a:r>
          </a:p>
          <a:p>
            <a:pPr marL="0"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развёрнуто </a:t>
            </a:r>
          </a:p>
          <a:p>
            <a:r>
              <a:rPr lang="ru-RU" dirty="0" smtClean="0"/>
              <a:t>в соответствии с пунктом 2.11 Стандарта, в случае если она не соответствует одной из примерных программ. </a:t>
            </a:r>
          </a:p>
          <a:p>
            <a:r>
              <a:rPr lang="ru-RU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краткой презентации Программы должны быть указаны:</a:t>
            </a:r>
          </a:p>
          <a:p>
            <a:r>
              <a:rPr lang="ru-RU" dirty="0" smtClean="0"/>
              <a:t>1) возрастные и иные категории детей, на которых ориентирована Программы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r>
              <a:rPr lang="ru-RU" dirty="0" smtClean="0"/>
              <a:t>2) используемые Примерные программы;</a:t>
            </a:r>
          </a:p>
          <a:p>
            <a:r>
              <a:rPr lang="ru-RU" dirty="0" smtClean="0"/>
              <a:t>3) характеристика взаимодействия педагогического коллектива с семьями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</a:p>
          <a:p>
            <a:r>
              <a:rPr 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успешной реализации Программы должны быть обеспечены следующие психолого-педагогические условия: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dirty="0" smtClean="0"/>
              <a:t>3.2.3.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диагностики. Педагогическая диагностика - оценка индивидуального развития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  <a:r>
              <a:rPr lang="ru-RU" baseline="30000" dirty="0" smtClean="0"/>
              <a:t> </a:t>
            </a:r>
            <a:r>
              <a:rPr lang="ru-RU" dirty="0" smtClean="0"/>
              <a:t>Психологическая диагностика – выявление и изучение </a:t>
            </a:r>
            <a:r>
              <a:rPr lang="ru-RU" dirty="0" err="1" smtClean="0"/>
              <a:t>индивидуально‑психологических</a:t>
            </a:r>
            <a:r>
              <a:rPr lang="ru-RU" dirty="0" smtClean="0"/>
              <a:t> особенностей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N 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образования», вступивший в силу 16 марта 2010 г., передаёт эстафету Приказу </a:t>
            </a:r>
            <a:r>
              <a:rPr lang="ru-RU" dirty="0" err="1" smtClean="0"/>
              <a:t>Минобрнауки</a:t>
            </a:r>
            <a:r>
              <a:rPr lang="ru-RU" dirty="0" smtClean="0"/>
              <a:t> №1155 «Об утверждении Федерального государственного стандарта дошкольного образования», который вступит в силу с 1 января 2014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3.2.5. Условия, необходимые для создания социальной ситуации развития детей, соответствующей специфике дошкольного возраста, предполагают:…</a:t>
            </a:r>
          </a:p>
          <a:p>
            <a:r>
              <a:rPr lang="ru-RU" dirty="0" smtClean="0"/>
              <a:t>3.4.2. Педагогические работники, реализующие Программу, должны обладать  основными компетенциями, необходимыми для создания условия развития детей, обозначенными в п. 3.2.5 настоящего Стандарта.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в целях эффективной реализации Программы должны быть созданы условия для:…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ФГОС</a:t>
            </a:r>
            <a:r>
              <a:rPr lang="ru-RU" baseline="0" dirty="0" smtClean="0"/>
              <a:t> ДО – это - по выражению самого Александра </a:t>
            </a:r>
            <a:r>
              <a:rPr lang="ru-RU" baseline="0" dirty="0" err="1" smtClean="0"/>
              <a:t>Асмолова</a:t>
            </a:r>
            <a:r>
              <a:rPr lang="ru-RU" baseline="0" dirty="0" smtClean="0"/>
              <a:t> - «нестандартный стандарт». Он имеет свою специфику, которая вытекает из специфики самого дошкольного детства, которая  кратко описана в самом начале раздела, посвящённого требованиям к результатам освоения программы.</a:t>
            </a:r>
          </a:p>
          <a:p>
            <a:r>
              <a:rPr lang="ru-RU" baseline="0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103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Учёт вышеперечисленных особенностей дошкольного детства делает неправомерными требования от ребёнка дошкольного возраста конкретных образовательных достижений и обусловливает необходимость определения результатов освоения образовательной программы не в виде сформированных навыков, знаний и умений, а в виде целевых ориентиров.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104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i="1" dirty="0" smtClean="0"/>
              <a:t>Разработкой стандарта дошкольного образования занималась специально созданная 30 января 2013 года рабочая группа во главе с директором Федерального института развития образования Александром Григорьевичем </a:t>
            </a:r>
            <a:r>
              <a:rPr lang="ru-RU" i="1" dirty="0" err="1" smtClean="0"/>
              <a:t>Асмоловым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Стандарт устанавливает требования, обязательные при реализации Программы, в том числе: к структуре основных образовательных программ; к условиям их реализации; и к результатам их освоения.</a:t>
            </a:r>
          </a:p>
          <a:p>
            <a:r>
              <a:rPr lang="ru-RU" i="1" dirty="0" smtClean="0"/>
              <a:t>Посмотрим для сравнения наш предыдущий документ: Федеральные государственные требования (ФГТ)…</a:t>
            </a:r>
          </a:p>
          <a:p>
            <a:r>
              <a:rPr lang="ru-RU" i="1" dirty="0" smtClean="0"/>
              <a:t>…</a:t>
            </a:r>
          </a:p>
          <a:p>
            <a:r>
              <a:rPr lang="ru-RU" i="1" dirty="0" smtClean="0"/>
              <a:t>Отсутствие юридически закреплённых</a:t>
            </a:r>
            <a:r>
              <a:rPr lang="ru-RU" i="1" baseline="0" dirty="0" smtClean="0"/>
              <a:t> </a:t>
            </a:r>
            <a:r>
              <a:rPr lang="ru-RU" i="1" dirty="0" smtClean="0"/>
              <a:t>требований к результатам освоения основных образовательных программ дошкольного образования, с одной стороны, снимало риски «</a:t>
            </a:r>
            <a:r>
              <a:rPr lang="ru-RU" i="1" dirty="0" err="1" smtClean="0"/>
              <a:t>школяризации</a:t>
            </a:r>
            <a:r>
              <a:rPr lang="ru-RU" i="1" dirty="0" smtClean="0"/>
              <a:t>» детского сада (с оценками и</a:t>
            </a:r>
            <a:r>
              <a:rPr lang="ru-RU" i="1" baseline="0" dirty="0" smtClean="0"/>
              <a:t> </a:t>
            </a:r>
            <a:r>
              <a:rPr lang="ru-RU" i="1" dirty="0" smtClean="0"/>
              <a:t>прочими «отчетностями»), но, с другой - не позволяло нормативно закрепить специфику и статус дошкольного образования в ряду других  образовательных систем.</a:t>
            </a:r>
          </a:p>
          <a:p>
            <a:r>
              <a:rPr lang="ru-RU" i="1" dirty="0" smtClean="0"/>
              <a:t>Обратите ваше внимание на то, что данные документы уже по своим составляющим являются </a:t>
            </a:r>
            <a:r>
              <a:rPr lang="ru-RU" b="1" i="1" dirty="0" smtClean="0"/>
              <a:t>преемственными.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105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106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125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4.7.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126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0" dirty="0" smtClean="0"/>
              <a:t>«Нестандартный стандарт»</a:t>
            </a:r>
          </a:p>
          <a:p>
            <a:r>
              <a:rPr lang="ru-RU" i="0" dirty="0" smtClean="0"/>
              <a:t>В отличие от других стандартов, ФГОС дошкольного образования не является основой оценки соответствия установленным требованиям образовательной деятельности и подготовки детей. Освоение дошкольных образовательных программ не сопровождается проведением промежуточных аттестаций и итоговой аттестации обучающихся.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127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…</a:t>
            </a:r>
          </a:p>
          <a:p>
            <a:r>
              <a:rPr lang="ru-RU" i="0" dirty="0" smtClean="0"/>
              <a:t>Здесь стоит дать несколько пояснений:</a:t>
            </a:r>
          </a:p>
          <a:p>
            <a:pPr marL="230655" indent="-230655"/>
            <a:r>
              <a:rPr lang="ru-RU" i="0" dirty="0" smtClean="0"/>
              <a:t>До</a:t>
            </a:r>
            <a:r>
              <a:rPr lang="ru-RU" i="0" baseline="0" dirty="0" smtClean="0"/>
              <a:t> сих пор о</a:t>
            </a:r>
            <a:r>
              <a:rPr lang="ru-RU" i="0" dirty="0" smtClean="0"/>
              <a:t>сновные образовательные программы дошкольного образования реализовывались в учреждениях, для которых образовательная деятельность являлась основной . «Организация» - более широкое понятие, нежели «учреждение». Согласно новому закону реализовывать основные образовательные программы дошкольного образования могут такие организации, как, например: организации для детей, оставшихся без попечения родителей; организации, осуществляющие лечение, оздоровление или отдых; научные организации, осуществляющие образовательную деятельность, и другие. К организациям, осуществляющим образовательную деятельность, приравниваются также индивидуальные предприниматели.</a:t>
            </a:r>
            <a:br>
              <a:rPr lang="ru-RU" i="0" dirty="0" smtClean="0"/>
            </a:br>
            <a:r>
              <a:rPr lang="ru-RU" i="0" dirty="0" smtClean="0"/>
              <a:t>Прежде образовательную деятельность осуществляли образовательные учреждения разных</a:t>
            </a:r>
            <a:r>
              <a:rPr lang="ru-RU" i="0" baseline="0" dirty="0" smtClean="0"/>
              <a:t> </a:t>
            </a:r>
            <a:r>
              <a:rPr lang="ru-RU" i="0" dirty="0" smtClean="0"/>
              <a:t>типов и видов. Новым формам дошкольного образования, например индивидуальным предпринимателям, не было места в правовом поле сферы образования.</a:t>
            </a:r>
          </a:p>
          <a:p>
            <a:pPr marL="230655" indent="-230655"/>
            <a:r>
              <a:rPr lang="ru-RU" i="0" dirty="0" smtClean="0"/>
              <a:t>Согласно  новому Закону об образовании основным типом организации, реализующей основные образовательные программы дошкольного образования, по-прежнему является дошкольная образовательная организация. Но, согласно</a:t>
            </a:r>
            <a:r>
              <a:rPr lang="ru-RU" i="0" baseline="0" dirty="0" smtClean="0"/>
              <a:t> Статье 17.  данного Закона , в Российской Федерации образование может быть получено и вне организаций, осуществляющих образовательную деятельность, т.е. в форме семейного образования.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655" indent="-230655"/>
            <a:r>
              <a:rPr lang="ru-RU" i="0" dirty="0" smtClean="0"/>
              <a:t>Дополнительно: Статья</a:t>
            </a:r>
            <a:r>
              <a:rPr lang="ru-RU" i="0" baseline="0" dirty="0" smtClean="0"/>
              <a:t> 15 главы 2-й  «Закона об образовании» говорит о том, что  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научные организации, медицинские организации, организации культуры, физкультурно-спортивные и иные организации, обладающие ресурсами, необходимыми для осуществления … видов учебной деятельности, предусмотренных соответствующей образовательной программой. Такая деятельность осуществляется на основании договора между организациями.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Стандарт разработан на основе Конституции Российской Федерации и законодательства РФ и с учётом Конвенции ООН о правах ребёнка.</a:t>
            </a:r>
            <a:r>
              <a:rPr lang="ru-RU" baseline="0" dirty="0" smtClean="0"/>
              <a:t> </a:t>
            </a:r>
            <a:r>
              <a:rPr lang="ru-RU" dirty="0" smtClean="0"/>
              <a:t> В перечисленных</a:t>
            </a:r>
            <a:r>
              <a:rPr lang="ru-RU" baseline="0" dirty="0" smtClean="0"/>
              <a:t> документах </a:t>
            </a:r>
            <a:r>
              <a:rPr lang="ru-RU" dirty="0" smtClean="0"/>
              <a:t>заложены следующие основные принципы: </a:t>
            </a:r>
            <a:r>
              <a:rPr lang="ru-RU" i="1" dirty="0" smtClean="0"/>
              <a:t>(след. слайд)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458200" cy="298219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7211144" cy="2592288"/>
          </a:xfrm>
        </p:spPr>
        <p:txBody>
          <a:bodyPr>
            <a:normAutofit/>
          </a:bodyPr>
          <a:lstStyle>
            <a:lvl1pPr marL="64008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850046-ED7A-4531-BA67-C3E542A1C56E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2B08-DB9B-470B-B3BB-47D8E09B61E3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8AD-6D7D-4B43-843A-63B8BCB0B2F8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E507-29D2-4E3F-B920-7038E605EA66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3367088"/>
            <a:ext cx="8098159" cy="1509712"/>
          </a:xfrm>
        </p:spPr>
        <p:txBody>
          <a:bodyPr anchor="t">
            <a:normAutofit/>
          </a:bodyPr>
          <a:lstStyle>
            <a:lvl1pPr marL="45720" indent="0">
              <a:buNone/>
              <a:defRPr sz="40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41F-AF3E-475B-92E2-77C0F2CE4461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3934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A6E4-9122-4A3E-A996-0926593E0E06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506634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506634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970183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1970183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165F5B-4C3E-4299-A38F-AE17AB68B42A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81DB1F-B37E-4FC4-970D-799B0066097E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806B-D789-426C-8C99-28ACC3806D0C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43E-DD3D-4E8D-A55B-E7C51E0AD7D0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B79A-A92B-4F58-9F23-027F87968B22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589752"/>
            <a:ext cx="8229600" cy="10668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9617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757EB0-A0D7-4F24-BF0C-E51E9E3060B0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5917FC6-FE4B-4F6E-B2EC-3DE1C82887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" name="Picture 2" descr="C:\Users\TLobanova\Desktop\Рисунок6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152" y="6093296"/>
            <a:ext cx="1767840" cy="73761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</a:t>
            </a:r>
            <a:r>
              <a:rPr lang="ru-RU" sz="4000" dirty="0" smtClean="0"/>
              <a:t>ФГОС дошкольного образования</a:t>
            </a:r>
            <a:r>
              <a:rPr lang="ru-RU" sz="3200" dirty="0" smtClean="0"/>
              <a:t>. Особенности построения образовательного процесса в дошкольных образовательных организациях»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/>
              <a:t>Скоролупова</a:t>
            </a:r>
            <a:r>
              <a:rPr lang="ru-RU" b="1" dirty="0" smtClean="0"/>
              <a:t> Оксана Алексеевна,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руководитель проекта по дошкольному образованию издательства «Просвещение»</a:t>
            </a:r>
            <a:endParaRPr lang="en-US" dirty="0" smtClean="0"/>
          </a:p>
          <a:p>
            <a:r>
              <a:rPr lang="ru-RU" b="1" dirty="0" smtClean="0"/>
              <a:t>Лобанова Татьяна Ивановна</a:t>
            </a:r>
            <a:r>
              <a:rPr lang="ru-RU" dirty="0" smtClean="0"/>
              <a:t>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Методист</a:t>
            </a:r>
            <a:r>
              <a:rPr lang="en-US" dirty="0" smtClean="0"/>
              <a:t> </a:t>
            </a:r>
            <a:r>
              <a:rPr lang="ru-RU" dirty="0" smtClean="0"/>
              <a:t>Центра развития дошкольного образования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издательства «Просвещение»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№1155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1.	Утвердить прилагаемый федеральный</a:t>
            </a:r>
            <a:br>
              <a:rPr lang="ru-RU" dirty="0" smtClean="0"/>
            </a:br>
            <a:r>
              <a:rPr lang="ru-RU" dirty="0" smtClean="0"/>
              <a:t>       государственный образовательный стандарт</a:t>
            </a:r>
            <a:br>
              <a:rPr lang="ru-RU" dirty="0" smtClean="0"/>
            </a:br>
            <a:r>
              <a:rPr lang="ru-RU" dirty="0" smtClean="0"/>
              <a:t>       дошкольного образования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2.	Признать утратившими силу приказы Министерства</a:t>
            </a:r>
            <a:br>
              <a:rPr lang="ru-RU" dirty="0" smtClean="0"/>
            </a:br>
            <a:r>
              <a:rPr lang="ru-RU" dirty="0" smtClean="0"/>
              <a:t>       образования и науки Российской Федерации: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от 23 ноября 2009 г. № 655 </a:t>
            </a:r>
            <a:r>
              <a:rPr lang="ru-RU" dirty="0" smtClean="0"/>
              <a:t>«Об утверждении и введении</a:t>
            </a:r>
            <a:br>
              <a:rPr lang="ru-RU" dirty="0" smtClean="0"/>
            </a:br>
            <a:r>
              <a:rPr lang="ru-RU" dirty="0" smtClean="0"/>
              <a:t>в действие федеральных государственных требований</a:t>
            </a:r>
            <a:br>
              <a:rPr lang="ru-RU" dirty="0" smtClean="0"/>
            </a:br>
            <a:r>
              <a:rPr lang="ru-RU" dirty="0" smtClean="0"/>
              <a:t>к структуре основной общеобразовательной программы дошкольного образования»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/>
              <a:t>от 20 июля 2011 г. № 2151 </a:t>
            </a:r>
            <a:r>
              <a:rPr lang="ru-RU" dirty="0" smtClean="0"/>
              <a:t>«Об утверждении федеральных государственных требований к условиям реализации основной общеобразовательной программы дошкольного образования»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3.	Настоящий приказ вступает в силу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с 1 января 2014 года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Расходы на средства обучения и воспитания: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приобретение учебных изданий в бумажном и электронном виде</a:t>
            </a:r>
          </a:p>
          <a:p>
            <a:r>
              <a:rPr lang="ru-RU" dirty="0" smtClean="0"/>
              <a:t>приобретение дидактических материалов</a:t>
            </a:r>
          </a:p>
          <a:p>
            <a:r>
              <a:rPr lang="ru-RU" dirty="0" smtClean="0"/>
              <a:t>приобретение аудио- и видео- материалов</a:t>
            </a:r>
          </a:p>
          <a:p>
            <a:r>
              <a:rPr lang="ru-RU" dirty="0" smtClean="0"/>
              <a:t>приобретение оборудования</a:t>
            </a:r>
          </a:p>
          <a:p>
            <a:r>
              <a:rPr lang="ru-RU" dirty="0" smtClean="0"/>
              <a:t>приобретение спецодежды</a:t>
            </a:r>
          </a:p>
          <a:p>
            <a:r>
              <a:rPr lang="ru-RU" dirty="0" smtClean="0"/>
              <a:t>приобретение игр и игрушек</a:t>
            </a:r>
          </a:p>
          <a:p>
            <a:r>
              <a:rPr lang="ru-RU" dirty="0" smtClean="0"/>
              <a:t>приобретение электронных образовательных ресурсов</a:t>
            </a:r>
          </a:p>
          <a:p>
            <a:r>
              <a:rPr lang="ru-RU" dirty="0" smtClean="0"/>
              <a:t>создание развивающей предметно-пространственной среды,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том числе для детей с ОВЗ</a:t>
            </a:r>
          </a:p>
          <a:p>
            <a:r>
              <a:rPr lang="ru-RU" dirty="0" smtClean="0"/>
              <a:t>приобретение обновляемых образовательных ресурсов, в том числе расходных материалов, подписки на актуализацию электронных ресурсов, подписки на техническое сопровождение деятельности средств обучения</a:t>
            </a:r>
          </a:p>
          <a:p>
            <a:r>
              <a:rPr lang="ru-RU" dirty="0" smtClean="0"/>
              <a:t>приобретение спортивного, оздоровительного оборудования, инвентаря</a:t>
            </a:r>
          </a:p>
          <a:p>
            <a:r>
              <a:rPr lang="ru-RU" dirty="0" smtClean="0"/>
              <a:t>оплату услуг связи, в том числе расходов, связанных с подключением</a:t>
            </a:r>
            <a:br>
              <a:rPr lang="ru-RU" dirty="0" smtClean="0"/>
            </a:br>
            <a:r>
              <a:rPr lang="ru-RU" dirty="0" smtClean="0"/>
              <a:t>к сети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коллеги! </a:t>
            </a:r>
            <a:r>
              <a:rPr lang="ru-RU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сети Интернет размещён новый документ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/>
          </a:bodyPr>
          <a:lstStyle/>
          <a:p>
            <a:r>
              <a:rPr lang="ru-RU" b="1" dirty="0" smtClean="0"/>
              <a:t>«Методические рекомендации</a:t>
            </a:r>
            <a:br>
              <a:rPr lang="ru-RU" b="1" dirty="0" smtClean="0"/>
            </a:br>
            <a:r>
              <a:rPr lang="ru-RU" b="1" dirty="0" smtClean="0"/>
              <a:t>по реализации полномочий органов государственной власти субъектов Российской Федерации по финансовому обеспечению оказания государственных</a:t>
            </a:r>
            <a:br>
              <a:rPr lang="ru-RU" b="1" dirty="0" smtClean="0"/>
            </a:br>
            <a:r>
              <a:rPr lang="ru-RU" b="1" dirty="0" smtClean="0"/>
              <a:t>и муниципальных услуг в сфере дошкольного образования»</a:t>
            </a:r>
            <a:br>
              <a:rPr lang="ru-RU" b="1" dirty="0" smtClean="0"/>
            </a:br>
            <a:r>
              <a:rPr lang="ru-RU" sz="2400" dirty="0" smtClean="0"/>
              <a:t>(письмо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РФ от 01.10.2013 года</a:t>
            </a:r>
            <a:br>
              <a:rPr lang="ru-RU" sz="2400" dirty="0" smtClean="0"/>
            </a:br>
            <a:r>
              <a:rPr lang="ru-RU" sz="2400" dirty="0" smtClean="0"/>
              <a:t>№ 08-1408)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 fontScale="92500"/>
          </a:bodyPr>
          <a:lstStyle/>
          <a:p>
            <a:r>
              <a:rPr lang="en-US" dirty="0" smtClean="0"/>
              <a:t>IV</a:t>
            </a:r>
            <a:r>
              <a:rPr lang="ru-RU" dirty="0" smtClean="0"/>
              <a:t>. ТРЕБОВАНИЯ К РЕЗУЛЬТАТАМ</a:t>
            </a:r>
            <a:br>
              <a:rPr lang="ru-RU" dirty="0" smtClean="0"/>
            </a:br>
            <a:r>
              <a:rPr lang="ru-RU" dirty="0" smtClean="0"/>
              <a:t>     ОСВОЕНИЯ ООП ДО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 дошкольного детства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103</a:t>
            </a:fld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57200" y="1730501"/>
            <a:ext cx="822960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>
                <a:latin typeface="Arial" pitchFamily="34" charset="0"/>
                <a:cs typeface="Arial" pitchFamily="34" charset="0"/>
              </a:rPr>
              <a:t>Гибкость и пластичность развития ребёнка</a:t>
            </a:r>
            <a:endParaRPr lang="ru-RU" sz="2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57200" y="2492896"/>
            <a:ext cx="822960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>
                <a:latin typeface="Arial" pitchFamily="34" charset="0"/>
                <a:cs typeface="Arial" pitchFamily="34" charset="0"/>
              </a:rPr>
              <a:t>Высокий разброс вариантов развития</a:t>
            </a:r>
            <a:endParaRPr lang="ru-RU" sz="2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57200" y="3284984"/>
            <a:ext cx="822960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>
                <a:latin typeface="Arial" pitchFamily="34" charset="0"/>
                <a:cs typeface="Arial" pitchFamily="34" charset="0"/>
              </a:rPr>
              <a:t>Непосредственность и непроизвольность</a:t>
            </a:r>
            <a:endParaRPr lang="ru-RU" sz="26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7200" y="4149080"/>
            <a:ext cx="8229600" cy="1523340"/>
            <a:chOff x="457200" y="4463622"/>
            <a:chExt cx="8229600" cy="1523340"/>
          </a:xfrm>
        </p:grpSpPr>
        <p:sp>
          <p:nvSpPr>
            <p:cNvPr id="11" name="Полилиния 10"/>
            <p:cNvSpPr/>
            <p:nvPr/>
          </p:nvSpPr>
          <p:spPr>
            <a:xfrm>
              <a:off x="457200" y="4463622"/>
              <a:ext cx="8229600" cy="608400"/>
            </a:xfrm>
            <a:custGeom>
              <a:avLst/>
              <a:gdLst>
                <a:gd name="connsiteX0" fmla="*/ 0 w 8229600"/>
                <a:gd name="connsiteY0" fmla="*/ 101402 h 608400"/>
                <a:gd name="connsiteX1" fmla="*/ 29700 w 8229600"/>
                <a:gd name="connsiteY1" fmla="*/ 29700 h 608400"/>
                <a:gd name="connsiteX2" fmla="*/ 101402 w 8229600"/>
                <a:gd name="connsiteY2" fmla="*/ 0 h 608400"/>
                <a:gd name="connsiteX3" fmla="*/ 8128198 w 8229600"/>
                <a:gd name="connsiteY3" fmla="*/ 0 h 608400"/>
                <a:gd name="connsiteX4" fmla="*/ 8199900 w 8229600"/>
                <a:gd name="connsiteY4" fmla="*/ 29700 h 608400"/>
                <a:gd name="connsiteX5" fmla="*/ 8229600 w 8229600"/>
                <a:gd name="connsiteY5" fmla="*/ 101402 h 608400"/>
                <a:gd name="connsiteX6" fmla="*/ 8229600 w 8229600"/>
                <a:gd name="connsiteY6" fmla="*/ 506998 h 608400"/>
                <a:gd name="connsiteX7" fmla="*/ 8199900 w 8229600"/>
                <a:gd name="connsiteY7" fmla="*/ 578700 h 608400"/>
                <a:gd name="connsiteX8" fmla="*/ 8128198 w 8229600"/>
                <a:gd name="connsiteY8" fmla="*/ 608400 h 608400"/>
                <a:gd name="connsiteX9" fmla="*/ 101402 w 8229600"/>
                <a:gd name="connsiteY9" fmla="*/ 608400 h 608400"/>
                <a:gd name="connsiteX10" fmla="*/ 29700 w 8229600"/>
                <a:gd name="connsiteY10" fmla="*/ 578700 h 608400"/>
                <a:gd name="connsiteX11" fmla="*/ 0 w 8229600"/>
                <a:gd name="connsiteY11" fmla="*/ 506998 h 608400"/>
                <a:gd name="connsiteX12" fmla="*/ 0 w 8229600"/>
                <a:gd name="connsiteY12" fmla="*/ 101402 h 6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608400">
                  <a:moveTo>
                    <a:pt x="0" y="101402"/>
                  </a:moveTo>
                  <a:cubicBezTo>
                    <a:pt x="0" y="74509"/>
                    <a:pt x="10683" y="48717"/>
                    <a:pt x="29700" y="29700"/>
                  </a:cubicBezTo>
                  <a:cubicBezTo>
                    <a:pt x="48717" y="10683"/>
                    <a:pt x="74509" y="0"/>
                    <a:pt x="101402" y="0"/>
                  </a:cubicBezTo>
                  <a:lnTo>
                    <a:pt x="8128198" y="0"/>
                  </a:lnTo>
                  <a:cubicBezTo>
                    <a:pt x="8155091" y="0"/>
                    <a:pt x="8180883" y="10683"/>
                    <a:pt x="8199900" y="29700"/>
                  </a:cubicBezTo>
                  <a:cubicBezTo>
                    <a:pt x="8218917" y="48717"/>
                    <a:pt x="8229600" y="74509"/>
                    <a:pt x="8229600" y="101402"/>
                  </a:cubicBezTo>
                  <a:lnTo>
                    <a:pt x="8229600" y="506998"/>
                  </a:lnTo>
                  <a:cubicBezTo>
                    <a:pt x="8229600" y="533891"/>
                    <a:pt x="8218917" y="559683"/>
                    <a:pt x="8199900" y="578700"/>
                  </a:cubicBezTo>
                  <a:cubicBezTo>
                    <a:pt x="8180883" y="597717"/>
                    <a:pt x="8155091" y="608400"/>
                    <a:pt x="8128198" y="608400"/>
                  </a:cubicBezTo>
                  <a:lnTo>
                    <a:pt x="101402" y="608400"/>
                  </a:lnTo>
                  <a:cubicBezTo>
                    <a:pt x="74509" y="608400"/>
                    <a:pt x="48717" y="597717"/>
                    <a:pt x="29700" y="578700"/>
                  </a:cubicBezTo>
                  <a:cubicBezTo>
                    <a:pt x="10683" y="559683"/>
                    <a:pt x="0" y="533891"/>
                    <a:pt x="0" y="506998"/>
                  </a:cubicBezTo>
                  <a:lnTo>
                    <a:pt x="0" y="101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760" tIns="128760" rIns="128760" bIns="1287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latin typeface="Arial" pitchFamily="34" charset="0"/>
                  <a:cs typeface="Arial" pitchFamily="34" charset="0"/>
                </a:rPr>
                <a:t>Системные особенности ДО</a:t>
              </a:r>
              <a:endParaRPr lang="ru-RU" sz="2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57200" y="5072022"/>
              <a:ext cx="8229600" cy="914940"/>
            </a:xfrm>
            <a:custGeom>
              <a:avLst/>
              <a:gdLst>
                <a:gd name="connsiteX0" fmla="*/ 0 w 8229600"/>
                <a:gd name="connsiteY0" fmla="*/ 0 h 914940"/>
                <a:gd name="connsiteX1" fmla="*/ 8229600 w 8229600"/>
                <a:gd name="connsiteY1" fmla="*/ 0 h 914940"/>
                <a:gd name="connsiteX2" fmla="*/ 8229600 w 8229600"/>
                <a:gd name="connsiteY2" fmla="*/ 914940 h 914940"/>
                <a:gd name="connsiteX3" fmla="*/ 0 w 8229600"/>
                <a:gd name="connsiteY3" fmla="*/ 914940 h 914940"/>
                <a:gd name="connsiteX4" fmla="*/ 0 w 8229600"/>
                <a:gd name="connsiteY4" fmla="*/ 0 h 9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14940">
                  <a:moveTo>
                    <a:pt x="0" y="0"/>
                  </a:moveTo>
                  <a:lnTo>
                    <a:pt x="8229600" y="0"/>
                  </a:lnTo>
                  <a:lnTo>
                    <a:pt x="8229600" y="914940"/>
                  </a:lnTo>
                  <a:lnTo>
                    <a:pt x="0" y="914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необязательность уровня ДО в РФ</a:t>
              </a:r>
              <a:endParaRPr lang="ru-RU" sz="2000" kern="1200" dirty="0">
                <a:latin typeface="Arial" pitchFamily="34" charset="0"/>
                <a:cs typeface="Arial" pitchFamily="34" charset="0"/>
              </a:endParaRP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отсутствие возможности вменения ребёнку какой-либо ответственности за результат</a:t>
              </a:r>
              <a:endParaRPr lang="ru-RU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Специфика результатов освоения основной образовательной программы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104</a:t>
            </a:fld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64433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59" tIns="154759" rIns="154759" bIns="15475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Специфика дошкольного детства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842498" y="3628446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9" name="Полилиния 8"/>
          <p:cNvSpPr/>
          <p:nvPr/>
        </p:nvSpPr>
        <p:spPr>
          <a:xfrm>
            <a:off x="3491061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19" tIns="139519" rIns="139519" bIns="13951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err="1" smtClean="0">
                <a:latin typeface="Arial" pitchFamily="34" charset="0"/>
                <a:cs typeface="Arial" pitchFamily="34" charset="0"/>
              </a:rPr>
              <a:t>Неправомер-ность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требования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от ребёнка дошкольного возраста </a:t>
            </a:r>
            <a:r>
              <a:rPr lang="ru-RU" sz="2000" u="sng" kern="1200" dirty="0" smtClean="0">
                <a:latin typeface="Arial" pitchFamily="34" charset="0"/>
                <a:cs typeface="Arial" pitchFamily="34" charset="0"/>
              </a:rPr>
              <a:t>конкретных </a:t>
            </a:r>
            <a:r>
              <a:rPr lang="ru-RU" sz="2000" u="sng" kern="1200" dirty="0" err="1" smtClean="0">
                <a:latin typeface="Arial" pitchFamily="34" charset="0"/>
                <a:cs typeface="Arial" pitchFamily="34" charset="0"/>
              </a:rPr>
              <a:t>образователь-ных</a:t>
            </a:r>
            <a:r>
              <a:rPr lang="ru-RU" sz="2000" u="sng" kern="1200" dirty="0" smtClean="0">
                <a:latin typeface="Arial" pitchFamily="34" charset="0"/>
                <a:cs typeface="Arial" pitchFamily="34" charset="0"/>
              </a:rPr>
              <a:t> достижений</a:t>
            </a:r>
            <a:endParaRPr lang="ru-RU" sz="2000" u="sng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869126" y="3628446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6517689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19" tIns="139519" rIns="139519" bIns="13951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Необходимость определения результатов освоения ОП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в виде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целевых ориентиров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дошкольного образования (ЦО)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105</a:t>
            </a:fld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7200" y="1700808"/>
            <a:ext cx="8229600" cy="1584176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kern="1200" dirty="0" smtClean="0"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  достижений ребёнка на этапе завершения уровня ДО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57200" y="3429000"/>
            <a:ext cx="8229600" cy="1152128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и видов Организации, реализующей Программу</a:t>
            </a:r>
            <a:endParaRPr lang="ru-RU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57200" y="4742423"/>
            <a:ext cx="8229600" cy="127886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являются основой объективной оценки подготовки детей</a:t>
            </a:r>
            <a:endParaRPr lang="ru-RU" sz="20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оценки </a:t>
            </a:r>
            <a:r>
              <a:rPr lang="ru-RU" b="1" dirty="0" smtClean="0">
                <a:solidFill>
                  <a:schemeClr val="accent1"/>
                </a:solidFill>
              </a:rPr>
              <a:t>уровня</a:t>
            </a:r>
            <a:r>
              <a:rPr lang="ru-RU" dirty="0" smtClean="0">
                <a:solidFill>
                  <a:schemeClr val="accent1"/>
                </a:solidFill>
              </a:rPr>
              <a:t> развития детей, в т.ч.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</a:t>
            </a:r>
            <a:r>
              <a:rPr lang="ru-RU" dirty="0" smtClean="0">
                <a:solidFill>
                  <a:srgbClr val="FF0000"/>
                </a:solidFill>
              </a:rPr>
              <a:t>НЕ МОГУТ </a:t>
            </a:r>
            <a:r>
              <a:rPr lang="ru-RU" dirty="0" smtClean="0"/>
              <a:t>служить основанием для: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поставлены для: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67544" y="1412776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Интегративные качества ребёнка 7 лет </a:t>
            </a:r>
            <a:r>
              <a:rPr lang="ru-RU" b="1" dirty="0" smtClean="0"/>
              <a:t>(ФГТ)</a:t>
            </a:r>
            <a:endParaRPr lang="ru-RU" b="1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chemeClr val="accent2"/>
                </a:solidFill>
              </a:rPr>
              <a:t>1) Физически развитый, овладевший основными культурно-гигиеническими навыками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rgbClr val="FF6600"/>
                </a:solidFill>
              </a:rPr>
              <a:t>2) Любознательный, активный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chemeClr val="accent3"/>
                </a:solidFill>
              </a:rPr>
              <a:t>3) Эмоционально отзывчивый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rgbClr val="0070C0"/>
                </a:solidFill>
              </a:rPr>
              <a:t>4) Овладевший средствами общения и способами взаимодействия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со взрослыми и сверстниками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5)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rgbClr val="339966"/>
                </a:solidFill>
              </a:rPr>
              <a:t>6) Способный решать интеллектуальные и личностные задачи, адекватные возрасту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rgbClr val="CC0099"/>
                </a:solidFill>
              </a:rPr>
              <a:t>7) Имеющий первичные представления о себе, семье, обществе, государстве, мире и природе</a:t>
            </a:r>
          </a:p>
          <a:p>
            <a:pPr>
              <a:spcAft>
                <a:spcPts val="4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8) Овладевший универсальными предпосылками учебной деятельности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9) Овладевший необходимыми умениями и навыками, необходимыми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для осуществления различных видов детской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108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-36512" y="-2738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ФГТ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ru-RU" dirty="0" smtClean="0"/>
              <a:t>Интересуется </a:t>
            </a:r>
            <a:r>
              <a:rPr lang="ru-RU" b="1" dirty="0" smtClean="0"/>
              <a:t>окружающими предметами</a:t>
            </a:r>
            <a:r>
              <a:rPr lang="ru-RU" dirty="0" smtClean="0"/>
              <a:t> и активно действует с ними;</a:t>
            </a:r>
            <a:br>
              <a:rPr lang="ru-RU" dirty="0" smtClean="0"/>
            </a:br>
            <a:r>
              <a:rPr lang="ru-RU" b="1" dirty="0" smtClean="0"/>
              <a:t>эмоционально вовлечён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действия с игрушками</a:t>
            </a:r>
            <a:br>
              <a:rPr lang="ru-RU" dirty="0" smtClean="0"/>
            </a:br>
            <a:r>
              <a:rPr lang="ru-RU" dirty="0" smtClean="0"/>
              <a:t>и другими предметами, </a:t>
            </a:r>
            <a:r>
              <a:rPr lang="ru-RU" b="1" dirty="0" smtClean="0"/>
              <a:t>стремится проявлять настойчивость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достижении результата своих действий</a:t>
            </a:r>
            <a:endParaRPr lang="ru-RU" dirty="0"/>
          </a:p>
        </p:txBody>
      </p:sp>
      <p:pic>
        <p:nvPicPr>
          <p:cNvPr id="9" name="Содержимое 8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0611" y="1639888"/>
            <a:ext cx="3593777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86739" y="1521651"/>
            <a:ext cx="3611111" cy="1221277"/>
          </a:xfrm>
          <a:custGeom>
            <a:avLst/>
            <a:gdLst>
              <a:gd name="connsiteX0" fmla="*/ 0 w 3611111"/>
              <a:gd name="connsiteY0" fmla="*/ 122128 h 1221277"/>
              <a:gd name="connsiteX1" fmla="*/ 35771 w 3611111"/>
              <a:gd name="connsiteY1" fmla="*/ 35770 h 1221277"/>
              <a:gd name="connsiteX2" fmla="*/ 122129 w 3611111"/>
              <a:gd name="connsiteY2" fmla="*/ 0 h 1221277"/>
              <a:gd name="connsiteX3" fmla="*/ 3488983 w 3611111"/>
              <a:gd name="connsiteY3" fmla="*/ 0 h 1221277"/>
              <a:gd name="connsiteX4" fmla="*/ 3575341 w 3611111"/>
              <a:gd name="connsiteY4" fmla="*/ 35771 h 1221277"/>
              <a:gd name="connsiteX5" fmla="*/ 3611111 w 3611111"/>
              <a:gd name="connsiteY5" fmla="*/ 122129 h 1221277"/>
              <a:gd name="connsiteX6" fmla="*/ 3611111 w 3611111"/>
              <a:gd name="connsiteY6" fmla="*/ 1099149 h 1221277"/>
              <a:gd name="connsiteX7" fmla="*/ 3575341 w 3611111"/>
              <a:gd name="connsiteY7" fmla="*/ 1185507 h 1221277"/>
              <a:gd name="connsiteX8" fmla="*/ 3488983 w 3611111"/>
              <a:gd name="connsiteY8" fmla="*/ 1221277 h 1221277"/>
              <a:gd name="connsiteX9" fmla="*/ 122128 w 3611111"/>
              <a:gd name="connsiteY9" fmla="*/ 1221277 h 1221277"/>
              <a:gd name="connsiteX10" fmla="*/ 35770 w 3611111"/>
              <a:gd name="connsiteY10" fmla="*/ 1185506 h 1221277"/>
              <a:gd name="connsiteX11" fmla="*/ 0 w 3611111"/>
              <a:gd name="connsiteY11" fmla="*/ 1099148 h 1221277"/>
              <a:gd name="connsiteX12" fmla="*/ 0 w 3611111"/>
              <a:gd name="connsiteY12" fmla="*/ 122128 h 12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1111" h="1221277">
                <a:moveTo>
                  <a:pt x="0" y="122128"/>
                </a:moveTo>
                <a:cubicBezTo>
                  <a:pt x="0" y="89738"/>
                  <a:pt x="12867" y="58674"/>
                  <a:pt x="35771" y="35770"/>
                </a:cubicBezTo>
                <a:cubicBezTo>
                  <a:pt x="58674" y="12867"/>
                  <a:pt x="89738" y="0"/>
                  <a:pt x="122129" y="0"/>
                </a:cubicBezTo>
                <a:lnTo>
                  <a:pt x="3488983" y="0"/>
                </a:lnTo>
                <a:cubicBezTo>
                  <a:pt x="3521373" y="0"/>
                  <a:pt x="3552437" y="12867"/>
                  <a:pt x="3575341" y="35771"/>
                </a:cubicBezTo>
                <a:cubicBezTo>
                  <a:pt x="3598244" y="58674"/>
                  <a:pt x="3611111" y="89738"/>
                  <a:pt x="3611111" y="122129"/>
                </a:cubicBezTo>
                <a:lnTo>
                  <a:pt x="3611111" y="1099149"/>
                </a:lnTo>
                <a:cubicBezTo>
                  <a:pt x="3611111" y="1131539"/>
                  <a:pt x="3598244" y="1162603"/>
                  <a:pt x="3575341" y="1185507"/>
                </a:cubicBezTo>
                <a:cubicBezTo>
                  <a:pt x="3552438" y="1208410"/>
                  <a:pt x="3521374" y="1221277"/>
                  <a:pt x="3488983" y="1221277"/>
                </a:cubicBezTo>
                <a:lnTo>
                  <a:pt x="122128" y="1221277"/>
                </a:lnTo>
                <a:cubicBezTo>
                  <a:pt x="89738" y="1221277"/>
                  <a:pt x="58674" y="1208410"/>
                  <a:pt x="35770" y="1185506"/>
                </a:cubicBezTo>
                <a:cubicBezTo>
                  <a:pt x="12867" y="1162603"/>
                  <a:pt x="0" y="1131539"/>
                  <a:pt x="0" y="1099148"/>
                </a:cubicBezTo>
                <a:lnTo>
                  <a:pt x="0" y="1221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3870" tIns="61170" rIns="73870" bIns="611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Федеральный государственный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 образовательный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Стандарт (ФГОС)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047850" y="2742928"/>
            <a:ext cx="361111" cy="7132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3207"/>
                </a:lnTo>
                <a:lnTo>
                  <a:pt x="361111" y="7132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408961" y="2980664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1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100" b="0" kern="12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kern="1200" dirty="0" smtClean="0">
                <a:latin typeface="Arial" pitchFamily="34" charset="0"/>
                <a:cs typeface="Arial" pitchFamily="34" charset="0"/>
              </a:rPr>
              <a:t> структуре</a:t>
            </a: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 ООП</a:t>
            </a:r>
            <a:endParaRPr lang="ru-RU" sz="21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47850" y="2742928"/>
            <a:ext cx="361111" cy="19018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1886"/>
                </a:lnTo>
                <a:lnTo>
                  <a:pt x="361111" y="1901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08961" y="4169342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100" b="0" kern="12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kern="1200" dirty="0" smtClean="0">
                <a:latin typeface="Arial" pitchFamily="34" charset="0"/>
                <a:cs typeface="Arial" pitchFamily="34" charset="0"/>
              </a:rPr>
              <a:t> условиям</a:t>
            </a: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b="0" kern="1200" dirty="0" smtClean="0"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 ООП</a:t>
            </a:r>
            <a:endParaRPr lang="ru-RU" sz="21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047850" y="2742928"/>
            <a:ext cx="361111" cy="3090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0564"/>
                </a:lnTo>
                <a:lnTo>
                  <a:pt x="361111" y="30905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408961" y="5358021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100" b="1" kern="1200" dirty="0" smtClean="0"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100" kern="1200" dirty="0" smtClean="0">
                <a:latin typeface="Arial" pitchFamily="34" charset="0"/>
                <a:cs typeface="Arial" pitchFamily="34" charset="0"/>
              </a:rPr>
              <a:t> освоения ООП</a:t>
            </a:r>
            <a:endParaRPr lang="ru-RU" sz="21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773322" y="1521651"/>
            <a:ext cx="3621152" cy="4787668"/>
            <a:chOff x="4773322" y="1521651"/>
            <a:chExt cx="3621152" cy="4787668"/>
          </a:xfrm>
        </p:grpSpPr>
        <p:sp>
          <p:nvSpPr>
            <p:cNvPr id="20" name="Полилиния 19"/>
            <p:cNvSpPr/>
            <p:nvPr/>
          </p:nvSpPr>
          <p:spPr>
            <a:xfrm>
              <a:off x="4773322" y="1521651"/>
              <a:ext cx="3611111" cy="1221277"/>
            </a:xfrm>
            <a:custGeom>
              <a:avLst/>
              <a:gdLst>
                <a:gd name="connsiteX0" fmla="*/ 0 w 3611111"/>
                <a:gd name="connsiteY0" fmla="*/ 122128 h 1221277"/>
                <a:gd name="connsiteX1" fmla="*/ 35771 w 3611111"/>
                <a:gd name="connsiteY1" fmla="*/ 35770 h 1221277"/>
                <a:gd name="connsiteX2" fmla="*/ 122129 w 3611111"/>
                <a:gd name="connsiteY2" fmla="*/ 0 h 1221277"/>
                <a:gd name="connsiteX3" fmla="*/ 3488983 w 3611111"/>
                <a:gd name="connsiteY3" fmla="*/ 0 h 1221277"/>
                <a:gd name="connsiteX4" fmla="*/ 3575341 w 3611111"/>
                <a:gd name="connsiteY4" fmla="*/ 35771 h 1221277"/>
                <a:gd name="connsiteX5" fmla="*/ 3611111 w 3611111"/>
                <a:gd name="connsiteY5" fmla="*/ 122129 h 1221277"/>
                <a:gd name="connsiteX6" fmla="*/ 3611111 w 3611111"/>
                <a:gd name="connsiteY6" fmla="*/ 1099149 h 1221277"/>
                <a:gd name="connsiteX7" fmla="*/ 3575341 w 3611111"/>
                <a:gd name="connsiteY7" fmla="*/ 1185507 h 1221277"/>
                <a:gd name="connsiteX8" fmla="*/ 3488983 w 3611111"/>
                <a:gd name="connsiteY8" fmla="*/ 1221277 h 1221277"/>
                <a:gd name="connsiteX9" fmla="*/ 122128 w 3611111"/>
                <a:gd name="connsiteY9" fmla="*/ 1221277 h 1221277"/>
                <a:gd name="connsiteX10" fmla="*/ 35770 w 3611111"/>
                <a:gd name="connsiteY10" fmla="*/ 1185506 h 1221277"/>
                <a:gd name="connsiteX11" fmla="*/ 0 w 3611111"/>
                <a:gd name="connsiteY11" fmla="*/ 1099148 h 1221277"/>
                <a:gd name="connsiteX12" fmla="*/ 0 w 3611111"/>
                <a:gd name="connsiteY12" fmla="*/ 122128 h 12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1111" h="1221277">
                  <a:moveTo>
                    <a:pt x="0" y="122128"/>
                  </a:moveTo>
                  <a:cubicBezTo>
                    <a:pt x="0" y="89738"/>
                    <a:pt x="12867" y="58674"/>
                    <a:pt x="35771" y="35770"/>
                  </a:cubicBezTo>
                  <a:cubicBezTo>
                    <a:pt x="58674" y="12867"/>
                    <a:pt x="89738" y="0"/>
                    <a:pt x="122129" y="0"/>
                  </a:cubicBezTo>
                  <a:lnTo>
                    <a:pt x="3488983" y="0"/>
                  </a:lnTo>
                  <a:cubicBezTo>
                    <a:pt x="3521373" y="0"/>
                    <a:pt x="3552437" y="12867"/>
                    <a:pt x="3575341" y="35771"/>
                  </a:cubicBezTo>
                  <a:cubicBezTo>
                    <a:pt x="3598244" y="58674"/>
                    <a:pt x="3611111" y="89738"/>
                    <a:pt x="3611111" y="122129"/>
                  </a:cubicBezTo>
                  <a:lnTo>
                    <a:pt x="3611111" y="1099149"/>
                  </a:lnTo>
                  <a:cubicBezTo>
                    <a:pt x="3611111" y="1131539"/>
                    <a:pt x="3598244" y="1162603"/>
                    <a:pt x="3575341" y="1185507"/>
                  </a:cubicBezTo>
                  <a:cubicBezTo>
                    <a:pt x="3552438" y="1208410"/>
                    <a:pt x="3521374" y="1221277"/>
                    <a:pt x="3488983" y="1221277"/>
                  </a:cubicBezTo>
                  <a:lnTo>
                    <a:pt x="122128" y="1221277"/>
                  </a:lnTo>
                  <a:cubicBezTo>
                    <a:pt x="89738" y="1221277"/>
                    <a:pt x="58674" y="1208410"/>
                    <a:pt x="35770" y="1185506"/>
                  </a:cubicBezTo>
                  <a:cubicBezTo>
                    <a:pt x="12867" y="1162603"/>
                    <a:pt x="0" y="1131539"/>
                    <a:pt x="0" y="1099148"/>
                  </a:cubicBezTo>
                  <a:lnTo>
                    <a:pt x="0" y="1221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3870" tIns="61170" rIns="73870" bIns="611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Федеральные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государственные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требования (ФГТ)</a:t>
              </a:r>
              <a:endParaRPr lang="ru-RU" sz="20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134433" y="2742928"/>
              <a:ext cx="361111" cy="7132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3207"/>
                  </a:lnTo>
                  <a:lnTo>
                    <a:pt x="361111" y="7132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495544" y="2980664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100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100" kern="1200" dirty="0" smtClean="0">
                  <a:latin typeface="Arial" pitchFamily="34" charset="0"/>
                  <a:cs typeface="Arial" pitchFamily="34" charset="0"/>
                </a:rPr>
                <a:t>к </a:t>
              </a:r>
              <a:r>
                <a:rPr lang="ru-RU" sz="2100" b="1" kern="1200" dirty="0" smtClean="0">
                  <a:latin typeface="Arial" pitchFamily="34" charset="0"/>
                  <a:cs typeface="Arial" pitchFamily="34" charset="0"/>
                </a:rPr>
                <a:t>структуре</a:t>
              </a:r>
              <a:r>
                <a:rPr lang="ru-RU" sz="2100" kern="1200" dirty="0" smtClean="0">
                  <a:latin typeface="Arial" pitchFamily="34" charset="0"/>
                  <a:cs typeface="Arial" pitchFamily="34" charset="0"/>
                </a:rPr>
                <a:t> ООП</a:t>
              </a:r>
              <a:endParaRPr lang="ru-RU" sz="21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134433" y="2742928"/>
              <a:ext cx="361111" cy="19018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1886"/>
                  </a:lnTo>
                  <a:lnTo>
                    <a:pt x="361111" y="1901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495544" y="4169342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100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100" b="0" kern="1200" dirty="0" smtClean="0"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2100" b="1" kern="1200" dirty="0" smtClean="0">
                  <a:latin typeface="Arial" pitchFamily="34" charset="0"/>
                  <a:cs typeface="Arial" pitchFamily="34" charset="0"/>
                </a:rPr>
                <a:t> условиям</a:t>
              </a:r>
              <a:r>
                <a:rPr lang="ru-RU" sz="2100" kern="1200" dirty="0" smtClean="0">
                  <a:latin typeface="Arial" pitchFamily="34" charset="0"/>
                  <a:cs typeface="Arial" pitchFamily="34" charset="0"/>
                </a:rPr>
                <a:t>  реализации ООП</a:t>
              </a:r>
              <a:endParaRPr lang="ru-RU" sz="21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134433" y="2742928"/>
              <a:ext cx="371153" cy="3090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0920"/>
                  </a:lnTo>
                  <a:lnTo>
                    <a:pt x="371153" y="3090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5505586" y="5358376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355976" y="3284984"/>
            <a:ext cx="720080" cy="2664296"/>
            <a:chOff x="4355976" y="3177183"/>
            <a:chExt cx="720080" cy="2664296"/>
          </a:xfrm>
        </p:grpSpPr>
        <p:sp>
          <p:nvSpPr>
            <p:cNvPr id="8" name="Двойная стрелка влево/вправо 7"/>
            <p:cNvSpPr/>
            <p:nvPr/>
          </p:nvSpPr>
          <p:spPr>
            <a:xfrm>
              <a:off x="4355976" y="3177183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4355976" y="4401319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4355976" y="5553447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6928" indent="-457200">
              <a:buFont typeface="+mj-lt"/>
              <a:buAutoNum type="arabicPeriod" startAt="2"/>
            </a:pPr>
            <a:r>
              <a:rPr lang="ru-RU" dirty="0" smtClean="0"/>
              <a:t>Использует специфические, культурно фиксированные  </a:t>
            </a:r>
            <a:r>
              <a:rPr lang="ru-RU" b="1" dirty="0" smtClean="0"/>
              <a:t>предметные действия</a:t>
            </a:r>
            <a:r>
              <a:rPr lang="ru-RU" dirty="0" smtClean="0"/>
              <a:t>, знает назначение бытовых предметов (ложки, расчёски, карандаша и пр.) и умеет пользоваться ими.</a:t>
            </a:r>
            <a:br>
              <a:rPr lang="ru-RU" dirty="0" smtClean="0"/>
            </a:br>
            <a:r>
              <a:rPr lang="ru-RU" dirty="0" smtClean="0"/>
              <a:t>Владеет </a:t>
            </a:r>
            <a:r>
              <a:rPr lang="ru-RU" b="1" dirty="0" smtClean="0"/>
              <a:t>простейшими навыками самообслуживания</a:t>
            </a:r>
            <a:r>
              <a:rPr lang="ru-RU" dirty="0" smtClean="0"/>
              <a:t>; стремится проявлять самостоятельность</a:t>
            </a:r>
            <a:br>
              <a:rPr lang="ru-RU" dirty="0" smtClean="0"/>
            </a:br>
            <a:r>
              <a:rPr lang="ru-RU" dirty="0" smtClean="0"/>
              <a:t>в бытовом и игровом поведении</a:t>
            </a:r>
          </a:p>
        </p:txBody>
      </p:sp>
      <p:pic>
        <p:nvPicPr>
          <p:cNvPr id="8" name="Содержимое 7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4354" y="1639888"/>
            <a:ext cx="4006292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3"/>
            </a:pPr>
            <a:r>
              <a:rPr lang="ru-RU" b="1" dirty="0" smtClean="0"/>
              <a:t>Владеет</a:t>
            </a:r>
            <a:r>
              <a:rPr lang="ru-RU" dirty="0" smtClean="0"/>
              <a:t> активной</a:t>
            </a:r>
            <a:br>
              <a:rPr lang="ru-RU" dirty="0" smtClean="0"/>
            </a:br>
            <a:r>
              <a:rPr lang="ru-RU" dirty="0" smtClean="0"/>
              <a:t>и пассивной </a:t>
            </a:r>
            <a:r>
              <a:rPr lang="ru-RU" b="1" dirty="0" smtClean="0"/>
              <a:t>речью, включённой в общение</a:t>
            </a:r>
            <a:r>
              <a:rPr lang="ru-RU" dirty="0" smtClean="0"/>
              <a:t>; может обращаться</a:t>
            </a:r>
            <a:br>
              <a:rPr lang="ru-RU" dirty="0" smtClean="0"/>
            </a:br>
            <a:r>
              <a:rPr lang="ru-RU" dirty="0" smtClean="0"/>
              <a:t>с вопросами и просьбами, понимает речь взрослых; знает названия окружающих предметов</a:t>
            </a:r>
            <a:br>
              <a:rPr lang="ru-RU" dirty="0" smtClean="0"/>
            </a:br>
            <a:r>
              <a:rPr lang="ru-RU" dirty="0" smtClean="0"/>
              <a:t>и игрушек</a:t>
            </a:r>
          </a:p>
        </p:txBody>
      </p:sp>
      <p:pic>
        <p:nvPicPr>
          <p:cNvPr id="8" name="Содержимое 7" descr="Рисунок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67075"/>
            <a:ext cx="4038600" cy="44715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4"/>
            </a:pPr>
            <a:r>
              <a:rPr lang="ru-RU" dirty="0" smtClean="0"/>
              <a:t>Стремится к общению</a:t>
            </a:r>
            <a:br>
              <a:rPr lang="ru-RU" dirty="0" smtClean="0"/>
            </a:br>
            <a:r>
              <a:rPr lang="ru-RU" dirty="0" smtClean="0"/>
              <a:t>со взрослыми и активно </a:t>
            </a:r>
            <a:r>
              <a:rPr lang="ru-RU" b="1" dirty="0" smtClean="0"/>
              <a:t>подражает</a:t>
            </a:r>
            <a:r>
              <a:rPr lang="ru-RU" dirty="0" smtClean="0"/>
              <a:t> им</a:t>
            </a:r>
            <a:br>
              <a:rPr lang="ru-RU" dirty="0" smtClean="0"/>
            </a:br>
            <a:r>
              <a:rPr lang="ru-RU" dirty="0" smtClean="0"/>
              <a:t>в  движениях и действиях;</a:t>
            </a:r>
            <a:br>
              <a:rPr lang="ru-RU" dirty="0" smtClean="0"/>
            </a:br>
            <a:r>
              <a:rPr lang="ru-RU" b="1" dirty="0" smtClean="0"/>
              <a:t>появляются игры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которых ребёнок </a:t>
            </a:r>
            <a:r>
              <a:rPr lang="ru-RU" b="1" dirty="0" smtClean="0"/>
              <a:t>воспроизводит действия взрослого</a:t>
            </a:r>
            <a:endParaRPr lang="ru-RU" b="1" dirty="0"/>
          </a:p>
        </p:txBody>
      </p:sp>
      <p:pic>
        <p:nvPicPr>
          <p:cNvPr id="9" name="Содержимое 8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6192" y="1639888"/>
            <a:ext cx="3942616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ru-RU" b="1" dirty="0" smtClean="0"/>
              <a:t>Проявляет интерес</a:t>
            </a:r>
            <a:br>
              <a:rPr lang="ru-RU" b="1" dirty="0" smtClean="0"/>
            </a:br>
            <a:r>
              <a:rPr lang="ru-RU" b="1" dirty="0" smtClean="0"/>
              <a:t>к сверстникам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наблюдает</a:t>
            </a:r>
            <a:br>
              <a:rPr lang="ru-RU" dirty="0" smtClean="0"/>
            </a:br>
            <a:r>
              <a:rPr lang="ru-RU" dirty="0" smtClean="0"/>
              <a:t>за их действиями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b="1" dirty="0" smtClean="0"/>
              <a:t>подражает</a:t>
            </a:r>
            <a:r>
              <a:rPr lang="ru-RU" dirty="0" smtClean="0"/>
              <a:t> им</a:t>
            </a:r>
            <a:endParaRPr lang="ru-RU" b="1" dirty="0"/>
          </a:p>
        </p:txBody>
      </p:sp>
      <p:pic>
        <p:nvPicPr>
          <p:cNvPr id="9" name="Содержимое 8" descr="Рисунок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2956" y="1639888"/>
            <a:ext cx="4029087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6"/>
            </a:pPr>
            <a:r>
              <a:rPr lang="ru-RU" b="1" dirty="0" smtClean="0"/>
              <a:t>Обладает интересом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стихам, песням и сказкам, рассматриванию картинок, </a:t>
            </a:r>
            <a:r>
              <a:rPr lang="ru-RU" b="1" dirty="0" smtClean="0"/>
              <a:t>стремится двигаться</a:t>
            </a:r>
            <a:br>
              <a:rPr lang="ru-RU" b="1" dirty="0" smtClean="0"/>
            </a:br>
            <a:r>
              <a:rPr lang="ru-RU" dirty="0" smtClean="0"/>
              <a:t>под музыку;</a:t>
            </a:r>
            <a:br>
              <a:rPr lang="ru-RU" dirty="0" smtClean="0"/>
            </a:br>
            <a:r>
              <a:rPr lang="ru-RU" b="1" dirty="0" smtClean="0"/>
              <a:t>эмоционально  откликается</a:t>
            </a:r>
            <a:r>
              <a:rPr lang="ru-RU" dirty="0" smtClean="0"/>
              <a:t> на различные произведения культуры</a:t>
            </a:r>
            <a:br>
              <a:rPr lang="ru-RU" dirty="0" smtClean="0"/>
            </a:br>
            <a:r>
              <a:rPr lang="ru-RU" dirty="0" smtClean="0"/>
              <a:t>и искусства</a:t>
            </a:r>
            <a:endParaRPr lang="ru-RU" dirty="0"/>
          </a:p>
        </p:txBody>
      </p:sp>
      <p:pic>
        <p:nvPicPr>
          <p:cNvPr id="8" name="Содержимое 7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3145" y="1639888"/>
            <a:ext cx="4008709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Целевые ориентиры образования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dirty="0" smtClean="0"/>
              <a:t>младенческом и раннем возрасте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7"/>
            </a:pPr>
            <a:r>
              <a:rPr lang="ru-RU" dirty="0" smtClean="0"/>
              <a:t>У ребёнка развита </a:t>
            </a:r>
            <a:r>
              <a:rPr lang="ru-RU" b="1" dirty="0" smtClean="0"/>
              <a:t>крупная моторика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он стремится осваивать различные </a:t>
            </a:r>
            <a:r>
              <a:rPr lang="ru-RU" b="1" dirty="0" smtClean="0"/>
              <a:t>виды движения </a:t>
            </a:r>
            <a:r>
              <a:rPr lang="ru-RU" dirty="0" smtClean="0"/>
              <a:t>(бег, лазанье, перешагивание и пр.)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Содержимое 13" descr="Рисунок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2975" y="1643102"/>
            <a:ext cx="3829050" cy="451953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ru-RU" dirty="0" smtClean="0"/>
              <a:t>Овладевает основными </a:t>
            </a:r>
            <a:r>
              <a:rPr lang="ru-RU" b="1" dirty="0" smtClean="0"/>
              <a:t>культурными способами деятельности</a:t>
            </a:r>
            <a:r>
              <a:rPr lang="ru-RU" dirty="0" smtClean="0"/>
              <a:t>, проявляет инициативу</a:t>
            </a:r>
            <a:br>
              <a:rPr lang="ru-RU" dirty="0" smtClean="0"/>
            </a:br>
            <a:r>
              <a:rPr lang="ru-RU" dirty="0" smtClean="0"/>
              <a:t>и самостоятельность</a:t>
            </a:r>
            <a:br>
              <a:rPr lang="ru-RU" dirty="0" smtClean="0"/>
            </a:br>
            <a:r>
              <a:rPr lang="ru-RU" dirty="0" smtClean="0"/>
              <a:t>в разных видах деятельности…</a:t>
            </a:r>
            <a:br>
              <a:rPr lang="ru-RU" dirty="0" smtClean="0"/>
            </a:br>
            <a:r>
              <a:rPr lang="ru-RU" b="1" dirty="0" smtClean="0"/>
              <a:t>способен выбирать </a:t>
            </a:r>
            <a:r>
              <a:rPr lang="ru-RU" dirty="0" smtClean="0"/>
              <a:t>себе род занятий, участников</a:t>
            </a:r>
            <a:br>
              <a:rPr lang="ru-RU" dirty="0" smtClean="0"/>
            </a:br>
            <a:r>
              <a:rPr lang="ru-RU" dirty="0" smtClean="0"/>
              <a:t>по совместной деятельности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116</a:t>
            </a:fld>
            <a:endParaRPr lang="ru-RU"/>
          </a:p>
        </p:txBody>
      </p:sp>
      <p:pic>
        <p:nvPicPr>
          <p:cNvPr id="16" name="Содержимое 1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66928" indent="-457200">
              <a:buFont typeface="+mj-lt"/>
              <a:buAutoNum type="arabicPeriod" startAt="2"/>
            </a:pPr>
            <a:r>
              <a:rPr lang="ru-RU" dirty="0" smtClean="0"/>
              <a:t>Обладает установкой </a:t>
            </a:r>
            <a:r>
              <a:rPr lang="ru-RU" b="1" dirty="0" smtClean="0"/>
              <a:t>положительного отношения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миру, к разным видам труда, другим людям и самому себе, обладает чувством собственного достоинства; активно </a:t>
            </a:r>
            <a:r>
              <a:rPr lang="ru-RU" b="1" dirty="0" smtClean="0"/>
              <a:t>взаимодействует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сверстниками и взрослыми, участвует в совместных играх. </a:t>
            </a:r>
            <a:r>
              <a:rPr lang="ru-RU" b="1" dirty="0" smtClean="0"/>
              <a:t>Способен договариваться</a:t>
            </a:r>
            <a:r>
              <a:rPr lang="ru-RU" dirty="0" smtClean="0"/>
              <a:t>, учитывать интересы и чувства других, </a:t>
            </a:r>
            <a:r>
              <a:rPr lang="ru-RU" b="1" dirty="0" smtClean="0"/>
              <a:t>сопереживать</a:t>
            </a:r>
            <a:r>
              <a:rPr lang="ru-RU" dirty="0" smtClean="0"/>
              <a:t> неудачам и радоваться успехам других;</a:t>
            </a:r>
            <a:br>
              <a:rPr lang="ru-RU" dirty="0" smtClean="0"/>
            </a:br>
            <a:r>
              <a:rPr lang="ru-RU" b="1" dirty="0" smtClean="0"/>
              <a:t>адекватно проявляет свои чувства</a:t>
            </a:r>
            <a:r>
              <a:rPr lang="ru-RU" dirty="0" smtClean="0"/>
              <a:t>, в том числе чувство веры в себя;</a:t>
            </a:r>
            <a:br>
              <a:rPr lang="ru-RU" dirty="0" smtClean="0"/>
            </a:br>
            <a:r>
              <a:rPr lang="ru-RU" dirty="0" smtClean="0"/>
              <a:t>старается разрешать конфликты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117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9347" y="1639888"/>
            <a:ext cx="4036305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3"/>
            </a:pPr>
            <a:r>
              <a:rPr lang="ru-RU" b="1" dirty="0" smtClean="0"/>
              <a:t>Обладает развитым воображением, </a:t>
            </a:r>
            <a:r>
              <a:rPr lang="ru-RU" dirty="0" smtClean="0"/>
              <a:t>которое реализуется в разных видах деятельности,</a:t>
            </a:r>
            <a:br>
              <a:rPr lang="ru-RU" dirty="0" smtClean="0"/>
            </a:br>
            <a:r>
              <a:rPr lang="ru-RU" dirty="0" smtClean="0"/>
              <a:t>и, прежде всего, в игре; </a:t>
            </a:r>
            <a:r>
              <a:rPr lang="ru-RU" b="1" dirty="0" smtClean="0"/>
              <a:t>владеет разными формами и видами игры</a:t>
            </a:r>
            <a:r>
              <a:rPr lang="ru-RU" dirty="0" smtClean="0"/>
              <a:t>, различает условную</a:t>
            </a:r>
            <a:br>
              <a:rPr lang="ru-RU" dirty="0" smtClean="0"/>
            </a:br>
            <a:r>
              <a:rPr lang="ru-RU" dirty="0" smtClean="0"/>
              <a:t>и реальную ситуации, </a:t>
            </a:r>
            <a:r>
              <a:rPr lang="ru-RU" b="1" dirty="0" smtClean="0"/>
              <a:t>умеет подчиняться </a:t>
            </a:r>
            <a:r>
              <a:rPr lang="ru-RU" dirty="0" smtClean="0"/>
              <a:t>разным </a:t>
            </a:r>
            <a:r>
              <a:rPr lang="ru-RU" b="1" dirty="0" smtClean="0"/>
              <a:t>правилам</a:t>
            </a:r>
            <a:br>
              <a:rPr lang="ru-RU" b="1" dirty="0" smtClean="0"/>
            </a:br>
            <a:r>
              <a:rPr lang="ru-RU" dirty="0" smtClean="0"/>
              <a:t>и социальным нормам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  <p:pic>
        <p:nvPicPr>
          <p:cNvPr id="13" name="Содержимое 12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5804" y="1639888"/>
            <a:ext cx="3963392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4"/>
            </a:pPr>
            <a:r>
              <a:rPr lang="ru-RU" dirty="0" smtClean="0"/>
              <a:t>Достаточно хорошо </a:t>
            </a:r>
            <a:r>
              <a:rPr lang="ru-RU" b="1" dirty="0" smtClean="0"/>
              <a:t>владеет устной речью</a:t>
            </a:r>
            <a:r>
              <a:rPr lang="ru-RU" dirty="0" smtClean="0"/>
              <a:t>, может выражать свои мысли и желания,</a:t>
            </a:r>
            <a:br>
              <a:rPr lang="ru-RU" dirty="0" smtClean="0"/>
            </a:br>
            <a:r>
              <a:rPr lang="ru-RU" dirty="0" smtClean="0"/>
              <a:t>строит речевые высказывания в ситуации общения,</a:t>
            </a:r>
            <a:br>
              <a:rPr lang="ru-RU" dirty="0" smtClean="0"/>
            </a:br>
            <a:r>
              <a:rPr lang="ru-RU" dirty="0" smtClean="0"/>
              <a:t>может выделять звуки в словах,</a:t>
            </a:r>
            <a:br>
              <a:rPr lang="ru-RU" dirty="0" smtClean="0"/>
            </a:br>
            <a:r>
              <a:rPr lang="ru-RU" dirty="0" smtClean="0"/>
              <a:t>у ребёнка </a:t>
            </a:r>
            <a:r>
              <a:rPr lang="ru-RU" b="1" dirty="0" smtClean="0"/>
              <a:t>складываются предпосылки грамотности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  <p:pic>
        <p:nvPicPr>
          <p:cNvPr id="18" name="Содержимое 17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0115"/>
            <a:ext cx="4038600" cy="330550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ФГОС ДО.   Структура документа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5984321"/>
              </p:ext>
            </p:extLst>
          </p:nvPr>
        </p:nvGraphicFramePr>
        <p:xfrm>
          <a:off x="457200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ru-RU" dirty="0" smtClean="0"/>
              <a:t>У ребёнка </a:t>
            </a:r>
            <a:r>
              <a:rPr lang="ru-RU" b="1" dirty="0" smtClean="0"/>
              <a:t>развита крупная и мелкая моторика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он подвижен, вынослив, владеет основными движениями, </a:t>
            </a:r>
            <a:r>
              <a:rPr lang="ru-RU" b="1" dirty="0" smtClean="0"/>
              <a:t>может контролировать свои движения</a:t>
            </a:r>
            <a:r>
              <a:rPr lang="ru-RU" dirty="0" smtClean="0"/>
              <a:t> и управлять ими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  <p:pic>
        <p:nvPicPr>
          <p:cNvPr id="13" name="Содержимое 12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98" y="1639888"/>
            <a:ext cx="3902804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6"/>
            </a:pPr>
            <a:r>
              <a:rPr lang="ru-RU" b="1" dirty="0" smtClean="0"/>
              <a:t>Способен к волевым усилиям</a:t>
            </a:r>
            <a:r>
              <a:rPr lang="ru-RU" dirty="0" smtClean="0"/>
              <a:t>, может следовать социальным нормам поведения и правилам</a:t>
            </a:r>
            <a:br>
              <a:rPr lang="ru-RU" dirty="0" smtClean="0"/>
            </a:br>
            <a:r>
              <a:rPr lang="ru-RU" dirty="0" smtClean="0"/>
              <a:t>в разных видах деятельности,</a:t>
            </a:r>
            <a:br>
              <a:rPr lang="ru-RU" dirty="0" smtClean="0"/>
            </a:br>
            <a:r>
              <a:rPr lang="ru-RU" dirty="0" smtClean="0"/>
              <a:t>во взаимоотношениях</a:t>
            </a:r>
            <a:br>
              <a:rPr lang="ru-RU" dirty="0" smtClean="0"/>
            </a:br>
            <a:r>
              <a:rPr lang="ru-RU" dirty="0" smtClean="0"/>
              <a:t>со взрослыми</a:t>
            </a:r>
            <a:br>
              <a:rPr lang="ru-RU" dirty="0" smtClean="0"/>
            </a:br>
            <a:r>
              <a:rPr lang="ru-RU" dirty="0" smtClean="0"/>
              <a:t>и сверстниками, </a:t>
            </a:r>
            <a:r>
              <a:rPr lang="ru-RU" b="1" dirty="0" smtClean="0"/>
              <a:t>может соблюдать правила </a:t>
            </a:r>
            <a:r>
              <a:rPr lang="ru-RU" dirty="0" smtClean="0"/>
              <a:t>безопасного поведения</a:t>
            </a:r>
            <a:br>
              <a:rPr lang="ru-RU" dirty="0" smtClean="0"/>
            </a:br>
            <a:r>
              <a:rPr lang="ru-RU" dirty="0" smtClean="0"/>
              <a:t>и личной гигиены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121</a:t>
            </a:fld>
            <a:endParaRPr lang="ru-RU"/>
          </a:p>
        </p:txBody>
      </p:sp>
      <p:pic>
        <p:nvPicPr>
          <p:cNvPr id="8" name="Содержимое 7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Целевые ориентиры </a:t>
            </a:r>
            <a:r>
              <a:rPr lang="ru-RU" sz="2800" b="1" dirty="0" smtClean="0"/>
              <a:t>на этапе завершения ДО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122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374848" y="1340768"/>
            <a:ext cx="8229600" cy="4968552"/>
          </a:xfrm>
        </p:spPr>
        <p:txBody>
          <a:bodyPr>
            <a:noAutofit/>
          </a:bodyPr>
          <a:lstStyle/>
          <a:p>
            <a:pPr marL="566928" indent="-457200">
              <a:buFont typeface="+mj-lt"/>
              <a:buAutoNum type="arabicPeriod" startAt="7"/>
            </a:pPr>
            <a:r>
              <a:rPr lang="ru-RU" sz="2000" b="1" dirty="0" smtClean="0"/>
              <a:t>Ребёнок проявляет</a:t>
            </a:r>
            <a:br>
              <a:rPr lang="ru-RU" sz="2000" b="1" dirty="0" smtClean="0"/>
            </a:br>
            <a:r>
              <a:rPr lang="ru-RU" sz="2000" b="1" dirty="0" smtClean="0"/>
              <a:t>любознательность</a:t>
            </a:r>
            <a:br>
              <a:rPr lang="ru-RU" sz="2000" b="1" dirty="0" smtClean="0"/>
            </a:br>
            <a:endParaRPr lang="ru-RU" sz="1000" b="1" dirty="0" smtClean="0"/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задаёт вопросы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интересуется причинно-следственными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связями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пытается самостоятельно придумывать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объяснения явлениям природы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и поступкам людей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склонен наблюдать, экспериментировать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обладает начальными знаниями о себе, о природном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и социальном мире, в котором он живёт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знаком с произведениями детской литературы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обладает элементарными представлениями из области живой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природы, естествознания, математики, истории и т. п.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способен к принятию собственных решений, опираясь на свои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знания и умения в различных видах деятельности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ПРОСВЕЩЕНИЕ\Картинки разные\Дети_и_книга\006.jpg"/>
          <p:cNvPicPr>
            <a:picLocks noChangeAspect="1" noChangeArrowheads="1"/>
          </p:cNvPicPr>
          <p:nvPr/>
        </p:nvPicPr>
        <p:blipFill>
          <a:blip r:embed="rId3" cstate="print"/>
          <a:srcRect b="19226"/>
          <a:stretch>
            <a:fillRect/>
          </a:stretch>
        </p:blipFill>
        <p:spPr bwMode="auto">
          <a:xfrm>
            <a:off x="5917826" y="1379052"/>
            <a:ext cx="2817958" cy="25540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dirty="0" smtClean="0">
                <a:solidFill>
                  <a:srgbClr val="C00000"/>
                </a:solidFill>
              </a:rPr>
              <a:t>Федеральный закон РФ</a:t>
            </a:r>
            <a:br>
              <a:rPr lang="ru-RU" sz="3000" dirty="0" smtClean="0">
                <a:solidFill>
                  <a:srgbClr val="C00000"/>
                </a:solidFill>
              </a:rPr>
            </a:br>
            <a:r>
              <a:rPr lang="ru-RU" sz="3000" dirty="0" smtClean="0">
                <a:solidFill>
                  <a:srgbClr val="C00000"/>
                </a:solidFill>
              </a:rPr>
              <a:t> «Об образовании в Российской Федерации»</a:t>
            </a:r>
            <a:br>
              <a:rPr lang="ru-RU" sz="30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Глава 7. Общее образование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123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685800" y="2204864"/>
            <a:ext cx="7772400" cy="3456384"/>
          </a:xfr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Статья 64. Дошкольное образование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Статья 66. Начальное общее, основное общее и среднее общее образование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Уровни и направления общего образования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2F99-9CAF-421C-99DF-AD536C7D6F26}" type="slidenum">
              <a:rPr lang="ru-RU" smtClean="0"/>
              <a:pPr/>
              <a:t>124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9574" y="1124744"/>
            <a:ext cx="1965923" cy="5760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Дошкольное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124745"/>
            <a:ext cx="1965923" cy="5963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Начальное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общее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124745"/>
            <a:ext cx="1965923" cy="59637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Основное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общее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124744"/>
            <a:ext cx="1915717" cy="59637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Среднее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общее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316184" y="1772816"/>
            <a:ext cx="1952842" cy="4285522"/>
            <a:chOff x="316184" y="1484784"/>
            <a:chExt cx="1952842" cy="4285522"/>
          </a:xfrm>
        </p:grpSpPr>
        <p:sp>
          <p:nvSpPr>
            <p:cNvPr id="15" name="TextBox 14"/>
            <p:cNvSpPr txBox="1"/>
            <p:nvPr/>
          </p:nvSpPr>
          <p:spPr>
            <a:xfrm>
              <a:off x="316185" y="1484784"/>
              <a:ext cx="1951559" cy="5355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формирование общей культуры</a:t>
              </a:r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245" y="2204864"/>
              <a:ext cx="1945499" cy="18651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развитие физических, </a:t>
              </a:r>
              <a:r>
                <a:rPr lang="ru-RU" dirty="0" err="1" smtClean="0">
                  <a:latin typeface="Calibri" pitchFamily="34" charset="0"/>
                </a:rPr>
                <a:t>интеллектуаль-ных</a:t>
              </a:r>
              <a:r>
                <a:rPr lang="ru-RU" dirty="0" smtClean="0">
                  <a:latin typeface="Calibri" pitchFamily="34" charset="0"/>
                </a:rPr>
                <a:t>, нравственных, эстетических</a:t>
              </a:r>
              <a:br>
                <a:rPr lang="ru-RU" dirty="0" smtClean="0">
                  <a:latin typeface="Calibri" pitchFamily="34" charset="0"/>
                </a:rPr>
              </a:br>
              <a:r>
                <a:rPr lang="ru-RU" dirty="0" smtClean="0">
                  <a:latin typeface="Calibri" pitchFamily="34" charset="0"/>
                </a:rPr>
                <a:t>и личностных качеств</a:t>
              </a:r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528" y="5013176"/>
              <a:ext cx="1945498" cy="7571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сохранение</a:t>
              </a:r>
              <a:br>
                <a:rPr lang="ru-RU" dirty="0" smtClean="0">
                  <a:latin typeface="Calibri" pitchFamily="34" charset="0"/>
                </a:rPr>
              </a:br>
              <a:r>
                <a:rPr lang="ru-RU" dirty="0" smtClean="0">
                  <a:latin typeface="Calibri" pitchFamily="34" charset="0"/>
                </a:rPr>
                <a:t>и укрепление здоровья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6184" y="4280243"/>
              <a:ext cx="1951559" cy="5355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формирование предпосылок УД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79251" y="1787683"/>
            <a:ext cx="6413229" cy="5025693"/>
            <a:chOff x="2479251" y="1787683"/>
            <a:chExt cx="6413229" cy="5025693"/>
          </a:xfrm>
        </p:grpSpPr>
        <p:sp>
          <p:nvSpPr>
            <p:cNvPr id="12" name="TextBox 11"/>
            <p:cNvSpPr txBox="1"/>
            <p:nvPr/>
          </p:nvSpPr>
          <p:spPr>
            <a:xfrm>
              <a:off x="4708673" y="1844824"/>
              <a:ext cx="2023567" cy="49685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t">
              <a:norm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становление и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формирование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личности </a:t>
              </a:r>
            </a:p>
            <a:p>
              <a:pPr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dirty="0" smtClean="0">
                  <a:latin typeface="Calibri" pitchFamily="34" charset="0"/>
                </a:rPr>
                <a:t> </a:t>
              </a:r>
              <a:r>
                <a:rPr lang="ru-RU" sz="1600" dirty="0" smtClean="0">
                  <a:latin typeface="Calibri" pitchFamily="34" charset="0"/>
                </a:rPr>
                <a:t>формирование</a:t>
              </a:r>
              <a:br>
                <a:rPr lang="ru-RU" sz="1600" dirty="0" smtClean="0">
                  <a:latin typeface="Calibri" pitchFamily="34" charset="0"/>
                </a:rPr>
              </a:br>
              <a:r>
                <a:rPr lang="ru-RU" sz="1600" dirty="0" smtClean="0">
                  <a:latin typeface="Calibri" pitchFamily="34" charset="0"/>
                </a:rPr>
                <a:t>нравственных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убеждений,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эстетического вкуса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и здорового образа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жизни, высокой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культуры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межличностного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и межэтнического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общения, овладение</a:t>
              </a:r>
              <a:br>
                <a:rPr lang="ru-RU" sz="1600" dirty="0" smtClean="0">
                  <a:latin typeface="Calibri" pitchFamily="34" charset="0"/>
                </a:rPr>
              </a:br>
              <a:r>
                <a:rPr lang="ru-RU" sz="1600" dirty="0" smtClean="0">
                  <a:latin typeface="Calibri" pitchFamily="34" charset="0"/>
                </a:rPr>
                <a:t>основами наук,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Государственным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языком РФ,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навыками умствен-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err="1" smtClean="0">
                  <a:latin typeface="Calibri" pitchFamily="34" charset="0"/>
                </a:rPr>
                <a:t>ного</a:t>
              </a:r>
              <a:r>
                <a:rPr lang="ru-RU" sz="1600" dirty="0" smtClean="0">
                  <a:latin typeface="Calibri" pitchFamily="34" charset="0"/>
                </a:rPr>
                <a:t> и физического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труда, развитие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склонностей,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интересов,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способности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к социальному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latin typeface="Calibri" pitchFamily="34" charset="0"/>
                </a:rPr>
                <a:t>самоопределению</a:t>
              </a:r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2479251" y="1787683"/>
              <a:ext cx="1948734" cy="4884697"/>
              <a:chOff x="2479251" y="1499651"/>
              <a:chExt cx="1948734" cy="488469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479251" y="1499651"/>
                <a:ext cx="1948733" cy="5760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dirty="0" smtClean="0">
                    <a:latin typeface="Calibri" pitchFamily="34" charset="0"/>
                  </a:rPr>
                  <a:t>формирование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dirty="0" smtClean="0">
                    <a:latin typeface="Calibri" pitchFamily="34" charset="0"/>
                  </a:rPr>
                  <a:t>личности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83768" y="2147723"/>
                <a:ext cx="1944216" cy="757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atin typeface="Calibri" pitchFamily="34" charset="0"/>
                  </a:rPr>
                  <a:t>развитие </a:t>
                </a:r>
                <a:r>
                  <a:rPr lang="ru-RU" dirty="0" err="1" smtClean="0">
                    <a:latin typeface="Calibri" pitchFamily="34" charset="0"/>
                  </a:rPr>
                  <a:t>инди-видуальных</a:t>
                </a:r>
                <a:r>
                  <a:rPr lang="ru-RU" dirty="0" smtClean="0">
                    <a:latin typeface="Calibri" pitchFamily="34" charset="0"/>
                  </a:rPr>
                  <a:t> способностей</a:t>
                </a:r>
                <a:endParaRPr lang="ru-RU" sz="1600" dirty="0" smtClean="0"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3769" y="3004961"/>
                <a:ext cx="1944216" cy="33793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atin typeface="Calibri" pitchFamily="34" charset="0"/>
                  </a:rPr>
                  <a:t>развитие </a:t>
                </a:r>
                <a:r>
                  <a:rPr lang="ru-RU" dirty="0" err="1" smtClean="0">
                    <a:latin typeface="Calibri" pitchFamily="34" charset="0"/>
                  </a:rPr>
                  <a:t>поло-жительной</a:t>
                </a:r>
                <a:r>
                  <a:rPr lang="ru-RU" dirty="0" smtClean="0">
                    <a:latin typeface="Calibri" pitchFamily="34" charset="0"/>
                  </a:rPr>
                  <a:t> </a:t>
                </a:r>
                <a:r>
                  <a:rPr lang="ru-RU" dirty="0" err="1" smtClean="0">
                    <a:latin typeface="Calibri" pitchFamily="34" charset="0"/>
                  </a:rPr>
                  <a:t>мо-тивации</a:t>
                </a:r>
                <a:r>
                  <a:rPr lang="ru-RU" dirty="0" smtClean="0">
                    <a:latin typeface="Calibri" pitchFamily="34" charset="0"/>
                  </a:rPr>
                  <a:t> и </a:t>
                </a:r>
                <a:r>
                  <a:rPr lang="ru-RU" dirty="0" err="1" smtClean="0">
                    <a:latin typeface="Calibri" pitchFamily="34" charset="0"/>
                  </a:rPr>
                  <a:t>уме-ний</a:t>
                </a:r>
                <a:r>
                  <a:rPr lang="ru-RU" dirty="0" smtClean="0">
                    <a:latin typeface="Calibri" pitchFamily="34" charset="0"/>
                  </a:rPr>
                  <a:t> в УД </a:t>
                </a:r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ru-RU" sz="1500" dirty="0" smtClean="0">
                    <a:latin typeface="Calibri" pitchFamily="34" charset="0"/>
                  </a:rPr>
                  <a:t> овладение </a:t>
                </a:r>
                <a:r>
                  <a:rPr lang="ru-RU" sz="1500" dirty="0" err="1" smtClean="0">
                    <a:latin typeface="Calibri" pitchFamily="34" charset="0"/>
                  </a:rPr>
                  <a:t>чтени-ем</a:t>
                </a:r>
                <a:r>
                  <a:rPr lang="ru-RU" sz="1500" dirty="0" smtClean="0">
                    <a:latin typeface="Calibri" pitchFamily="34" charset="0"/>
                  </a:rPr>
                  <a:t>, письмом, </a:t>
                </a:r>
                <a:r>
                  <a:rPr lang="ru-RU" sz="1500" dirty="0" err="1" smtClean="0">
                    <a:latin typeface="Calibri" pitchFamily="34" charset="0"/>
                  </a:rPr>
                  <a:t>счё-том</a:t>
                </a:r>
                <a:r>
                  <a:rPr lang="ru-RU" sz="1500" dirty="0" smtClean="0">
                    <a:latin typeface="Calibri" pitchFamily="34" charset="0"/>
                  </a:rPr>
                  <a:t>, основными навыками УД, </a:t>
                </a:r>
                <a:r>
                  <a:rPr lang="ru-RU" sz="1500" dirty="0" err="1" smtClean="0">
                    <a:latin typeface="Calibri" pitchFamily="34" charset="0"/>
                  </a:rPr>
                  <a:t>эле-ментами</a:t>
                </a:r>
                <a:r>
                  <a:rPr lang="ru-RU" sz="1500" dirty="0" smtClean="0">
                    <a:latin typeface="Calibri" pitchFamily="34" charset="0"/>
                  </a:rPr>
                  <a:t> </a:t>
                </a:r>
                <a:r>
                  <a:rPr lang="ru-RU" sz="1500" dirty="0" err="1" smtClean="0">
                    <a:latin typeface="Calibri" pitchFamily="34" charset="0"/>
                  </a:rPr>
                  <a:t>теорети-ческого</a:t>
                </a:r>
                <a:r>
                  <a:rPr lang="ru-RU" sz="1500" dirty="0" smtClean="0">
                    <a:latin typeface="Calibri" pitchFamily="34" charset="0"/>
                  </a:rPr>
                  <a:t> мышления, простейшими </a:t>
                </a:r>
                <a:r>
                  <a:rPr lang="ru-RU" sz="1500" dirty="0" err="1" smtClean="0">
                    <a:latin typeface="Calibri" pitchFamily="34" charset="0"/>
                  </a:rPr>
                  <a:t>на-выками</a:t>
                </a:r>
                <a:r>
                  <a:rPr lang="ru-RU" sz="1500" dirty="0" smtClean="0">
                    <a:latin typeface="Calibri" pitchFamily="34" charset="0"/>
                  </a:rPr>
                  <a:t> </a:t>
                </a:r>
                <a:r>
                  <a:rPr lang="ru-RU" sz="1500" dirty="0" err="1" smtClean="0">
                    <a:latin typeface="Calibri" pitchFamily="34" charset="0"/>
                  </a:rPr>
                  <a:t>самоконт-роля</a:t>
                </a:r>
                <a:r>
                  <a:rPr lang="ru-RU" sz="1500" dirty="0" smtClean="0">
                    <a:latin typeface="Calibri" pitchFamily="34" charset="0"/>
                  </a:rPr>
                  <a:t>, культурой поведения и речи, основами личной гигиены и здорового образа жизни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48264" y="1844824"/>
              <a:ext cx="1944216" cy="4967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дальнейшее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становление и формирование личности, </a:t>
              </a:r>
              <a:r>
                <a:rPr lang="ru-RU" dirty="0" err="1" smtClean="0">
                  <a:latin typeface="Calibri" pitchFamily="34" charset="0"/>
                </a:rPr>
                <a:t>раз-витие</a:t>
              </a:r>
              <a:r>
                <a:rPr lang="ru-RU" dirty="0" smtClean="0">
                  <a:latin typeface="Calibri" pitchFamily="34" charset="0"/>
                </a:rPr>
                <a:t> интереса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к познанию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и творческих способностей, формирование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latin typeface="Calibri" pitchFamily="34" charset="0"/>
                </a:rPr>
                <a:t>навыков </a:t>
              </a:r>
              <a:r>
                <a:rPr lang="ru-RU" dirty="0" err="1" smtClean="0">
                  <a:latin typeface="Calibri" pitchFamily="34" charset="0"/>
                </a:rPr>
                <a:t>само-стоятельной</a:t>
              </a:r>
              <a:r>
                <a:rPr lang="ru-RU" dirty="0" smtClean="0">
                  <a:latin typeface="Calibri" pitchFamily="34" charset="0"/>
                </a:rPr>
                <a:t> УД (индивидуализация и </a:t>
              </a:r>
              <a:r>
                <a:rPr lang="ru-RU" dirty="0" err="1" smtClean="0">
                  <a:latin typeface="Calibri" pitchFamily="34" charset="0"/>
                </a:rPr>
                <a:t>профори-ентация</a:t>
              </a:r>
              <a:r>
                <a:rPr lang="ru-RU" dirty="0" smtClean="0">
                  <a:latin typeface="Calibri" pitchFamily="34" charset="0"/>
                </a:rPr>
                <a:t>), </a:t>
              </a:r>
              <a:r>
                <a:rPr lang="ru-RU" dirty="0" err="1" smtClean="0">
                  <a:latin typeface="Calibri" pitchFamily="34" charset="0"/>
                </a:rPr>
                <a:t>подго-товка</a:t>
              </a:r>
              <a:r>
                <a:rPr lang="ru-RU" dirty="0" smtClean="0">
                  <a:latin typeface="Calibri" pitchFamily="34" charset="0"/>
                </a:rPr>
                <a:t> к жизни в обществе, </a:t>
              </a:r>
              <a:r>
                <a:rPr lang="ru-RU" dirty="0" err="1" smtClean="0">
                  <a:latin typeface="Calibri" pitchFamily="34" charset="0"/>
                </a:rPr>
                <a:t>самос-тоятельному</a:t>
              </a:r>
              <a:r>
                <a:rPr lang="ru-RU" dirty="0" smtClean="0">
                  <a:latin typeface="Calibri" pitchFamily="34" charset="0"/>
                </a:rPr>
                <a:t> жизненному выбору, </a:t>
              </a:r>
              <a:r>
                <a:rPr lang="ru-RU" dirty="0" err="1" smtClean="0">
                  <a:latin typeface="Calibri" pitchFamily="34" charset="0"/>
                </a:rPr>
                <a:t>продол-жению</a:t>
              </a:r>
              <a:r>
                <a:rPr lang="ru-RU" dirty="0" smtClean="0">
                  <a:latin typeface="Calibri" pitchFamily="34" charset="0"/>
                </a:rPr>
                <a:t> </a:t>
              </a:r>
              <a:r>
                <a:rPr lang="ru-RU" dirty="0" err="1" smtClean="0">
                  <a:latin typeface="Calibri" pitchFamily="34" charset="0"/>
                </a:rPr>
                <a:t>образо-вания</a:t>
              </a:r>
              <a:r>
                <a:rPr lang="ru-RU" dirty="0" smtClean="0">
                  <a:latin typeface="Calibri" pitchFamily="34" charset="0"/>
                </a:rPr>
                <a:t> и началу проф. </a:t>
              </a:r>
              <a:r>
                <a:rPr lang="ru-RU" dirty="0" err="1" smtClean="0">
                  <a:latin typeface="Calibri" pitchFamily="34" charset="0"/>
                </a:rPr>
                <a:t>деят-ти</a:t>
              </a:r>
              <a:endParaRPr lang="ru-RU" sz="1500" dirty="0" smtClean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Стандарта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125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78693" y="1665312"/>
          <a:ext cx="8713787" cy="4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347864" y="4221088"/>
            <a:ext cx="3096344" cy="115212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Преемственность дошкольного</a:t>
            </a:r>
            <a:br>
              <a:rPr lang="ru-RU" dirty="0" smtClean="0"/>
            </a:br>
            <a:r>
              <a:rPr lang="ru-RU" dirty="0" smtClean="0"/>
              <a:t>и начального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126</a:t>
            </a:fld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457200" y="1699162"/>
            <a:ext cx="8229600" cy="963946"/>
          </a:xfrm>
          <a:custGeom>
            <a:avLst/>
            <a:gdLst>
              <a:gd name="connsiteX0" fmla="*/ 0 w 8229600"/>
              <a:gd name="connsiteY0" fmla="*/ 96395 h 963946"/>
              <a:gd name="connsiteX1" fmla="*/ 28234 w 8229600"/>
              <a:gd name="connsiteY1" fmla="*/ 28233 h 963946"/>
              <a:gd name="connsiteX2" fmla="*/ 96396 w 8229600"/>
              <a:gd name="connsiteY2" fmla="*/ 0 h 963946"/>
              <a:gd name="connsiteX3" fmla="*/ 8133205 w 8229600"/>
              <a:gd name="connsiteY3" fmla="*/ 0 h 963946"/>
              <a:gd name="connsiteX4" fmla="*/ 8201367 w 8229600"/>
              <a:gd name="connsiteY4" fmla="*/ 28234 h 963946"/>
              <a:gd name="connsiteX5" fmla="*/ 8229600 w 8229600"/>
              <a:gd name="connsiteY5" fmla="*/ 96396 h 963946"/>
              <a:gd name="connsiteX6" fmla="*/ 8229600 w 8229600"/>
              <a:gd name="connsiteY6" fmla="*/ 867551 h 963946"/>
              <a:gd name="connsiteX7" fmla="*/ 8201367 w 8229600"/>
              <a:gd name="connsiteY7" fmla="*/ 935713 h 963946"/>
              <a:gd name="connsiteX8" fmla="*/ 8133205 w 8229600"/>
              <a:gd name="connsiteY8" fmla="*/ 963946 h 963946"/>
              <a:gd name="connsiteX9" fmla="*/ 96395 w 8229600"/>
              <a:gd name="connsiteY9" fmla="*/ 963946 h 963946"/>
              <a:gd name="connsiteX10" fmla="*/ 28233 w 8229600"/>
              <a:gd name="connsiteY10" fmla="*/ 935712 h 963946"/>
              <a:gd name="connsiteX11" fmla="*/ 0 w 8229600"/>
              <a:gd name="connsiteY11" fmla="*/ 867550 h 963946"/>
              <a:gd name="connsiteX12" fmla="*/ 0 w 8229600"/>
              <a:gd name="connsiteY12" fmla="*/ 96395 h 96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963946">
                <a:moveTo>
                  <a:pt x="0" y="96395"/>
                </a:moveTo>
                <a:cubicBezTo>
                  <a:pt x="0" y="70829"/>
                  <a:pt x="10156" y="46311"/>
                  <a:pt x="28234" y="28233"/>
                </a:cubicBezTo>
                <a:cubicBezTo>
                  <a:pt x="46312" y="10155"/>
                  <a:pt x="70830" y="0"/>
                  <a:pt x="96396" y="0"/>
                </a:cubicBezTo>
                <a:lnTo>
                  <a:pt x="8133205" y="0"/>
                </a:lnTo>
                <a:cubicBezTo>
                  <a:pt x="8158771" y="0"/>
                  <a:pt x="8183289" y="10156"/>
                  <a:pt x="8201367" y="28234"/>
                </a:cubicBezTo>
                <a:cubicBezTo>
                  <a:pt x="8219445" y="46312"/>
                  <a:pt x="8229600" y="70830"/>
                  <a:pt x="8229600" y="96396"/>
                </a:cubicBezTo>
                <a:lnTo>
                  <a:pt x="8229600" y="867551"/>
                </a:lnTo>
                <a:cubicBezTo>
                  <a:pt x="8229600" y="893117"/>
                  <a:pt x="8219444" y="917635"/>
                  <a:pt x="8201367" y="935713"/>
                </a:cubicBezTo>
                <a:cubicBezTo>
                  <a:pt x="8183289" y="953791"/>
                  <a:pt x="8158771" y="963946"/>
                  <a:pt x="8133205" y="963946"/>
                </a:cubicBezTo>
                <a:lnTo>
                  <a:pt x="96395" y="963946"/>
                </a:lnTo>
                <a:cubicBezTo>
                  <a:pt x="70829" y="963946"/>
                  <a:pt x="46311" y="953790"/>
                  <a:pt x="28233" y="935712"/>
                </a:cubicBezTo>
                <a:cubicBezTo>
                  <a:pt x="10155" y="917634"/>
                  <a:pt x="0" y="893116"/>
                  <a:pt x="0" y="867550"/>
                </a:cubicBezTo>
                <a:lnTo>
                  <a:pt x="0" y="96395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73" tIns="119673" rIns="119673" bIns="1196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Calibri" pitchFamily="34" charset="0"/>
              </a:rPr>
              <a:t>Соблюдение </a:t>
            </a:r>
            <a:r>
              <a:rPr lang="ru-RU" sz="2400" b="1" kern="1200" dirty="0" smtClean="0">
                <a:solidFill>
                  <a:srgbClr val="FFFF00"/>
                </a:solidFill>
                <a:latin typeface="Calibri" pitchFamily="34" charset="0"/>
              </a:rPr>
              <a:t>требований к условиям </a:t>
            </a:r>
            <a:r>
              <a:rPr lang="ru-RU" sz="2400" b="1" kern="1200" dirty="0" smtClean="0">
                <a:latin typeface="Calibri" pitchFamily="34" charset="0"/>
              </a:rPr>
              <a:t>реализации Программы</a:t>
            </a:r>
            <a:endParaRPr lang="ru-RU" sz="2400" b="1" kern="1200" dirty="0">
              <a:latin typeface="Calibri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228314" y="2780928"/>
            <a:ext cx="703726" cy="790134"/>
          </a:xfrm>
          <a:custGeom>
            <a:avLst/>
            <a:gdLst>
              <a:gd name="connsiteX0" fmla="*/ 0 w 943291"/>
              <a:gd name="connsiteY0" fmla="*/ 166277 h 831386"/>
              <a:gd name="connsiteX1" fmla="*/ 527598 w 943291"/>
              <a:gd name="connsiteY1" fmla="*/ 166277 h 831386"/>
              <a:gd name="connsiteX2" fmla="*/ 527598 w 943291"/>
              <a:gd name="connsiteY2" fmla="*/ 0 h 831386"/>
              <a:gd name="connsiteX3" fmla="*/ 943291 w 943291"/>
              <a:gd name="connsiteY3" fmla="*/ 415693 h 831386"/>
              <a:gd name="connsiteX4" fmla="*/ 527598 w 943291"/>
              <a:gd name="connsiteY4" fmla="*/ 831386 h 831386"/>
              <a:gd name="connsiteX5" fmla="*/ 527598 w 943291"/>
              <a:gd name="connsiteY5" fmla="*/ 665109 h 831386"/>
              <a:gd name="connsiteX6" fmla="*/ 0 w 943291"/>
              <a:gd name="connsiteY6" fmla="*/ 665109 h 831386"/>
              <a:gd name="connsiteX7" fmla="*/ 0 w 943291"/>
              <a:gd name="connsiteY7" fmla="*/ 166277 h 8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291" h="831386">
                <a:moveTo>
                  <a:pt x="754633" y="0"/>
                </a:moveTo>
                <a:lnTo>
                  <a:pt x="754633" y="465008"/>
                </a:lnTo>
                <a:lnTo>
                  <a:pt x="943290" y="465008"/>
                </a:lnTo>
                <a:lnTo>
                  <a:pt x="471646" y="831386"/>
                </a:lnTo>
                <a:lnTo>
                  <a:pt x="1" y="465008"/>
                </a:lnTo>
                <a:lnTo>
                  <a:pt x="188658" y="465008"/>
                </a:lnTo>
                <a:lnTo>
                  <a:pt x="188658" y="0"/>
                </a:lnTo>
                <a:lnTo>
                  <a:pt x="754633" y="0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277" tIns="1" rIns="166278" bIns="24941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>
              <a:latin typeface="Calibri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200" y="3632675"/>
            <a:ext cx="8229600" cy="1236471"/>
          </a:xfrm>
          <a:custGeom>
            <a:avLst/>
            <a:gdLst>
              <a:gd name="connsiteX0" fmla="*/ 0 w 8229600"/>
              <a:gd name="connsiteY0" fmla="*/ 123647 h 1236471"/>
              <a:gd name="connsiteX1" fmla="*/ 36215 w 8229600"/>
              <a:gd name="connsiteY1" fmla="*/ 36215 h 1236471"/>
              <a:gd name="connsiteX2" fmla="*/ 123647 w 8229600"/>
              <a:gd name="connsiteY2" fmla="*/ 0 h 1236471"/>
              <a:gd name="connsiteX3" fmla="*/ 8105953 w 8229600"/>
              <a:gd name="connsiteY3" fmla="*/ 0 h 1236471"/>
              <a:gd name="connsiteX4" fmla="*/ 8193385 w 8229600"/>
              <a:gd name="connsiteY4" fmla="*/ 36215 h 1236471"/>
              <a:gd name="connsiteX5" fmla="*/ 8229600 w 8229600"/>
              <a:gd name="connsiteY5" fmla="*/ 123647 h 1236471"/>
              <a:gd name="connsiteX6" fmla="*/ 8229600 w 8229600"/>
              <a:gd name="connsiteY6" fmla="*/ 1112824 h 1236471"/>
              <a:gd name="connsiteX7" fmla="*/ 8193385 w 8229600"/>
              <a:gd name="connsiteY7" fmla="*/ 1200256 h 1236471"/>
              <a:gd name="connsiteX8" fmla="*/ 8105953 w 8229600"/>
              <a:gd name="connsiteY8" fmla="*/ 1236471 h 1236471"/>
              <a:gd name="connsiteX9" fmla="*/ 123647 w 8229600"/>
              <a:gd name="connsiteY9" fmla="*/ 1236471 h 1236471"/>
              <a:gd name="connsiteX10" fmla="*/ 36215 w 8229600"/>
              <a:gd name="connsiteY10" fmla="*/ 1200256 h 1236471"/>
              <a:gd name="connsiteX11" fmla="*/ 0 w 8229600"/>
              <a:gd name="connsiteY11" fmla="*/ 1112824 h 1236471"/>
              <a:gd name="connsiteX12" fmla="*/ 0 w 8229600"/>
              <a:gd name="connsiteY12" fmla="*/ 123647 h 123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236471">
                <a:moveTo>
                  <a:pt x="0" y="123647"/>
                </a:moveTo>
                <a:cubicBezTo>
                  <a:pt x="0" y="90854"/>
                  <a:pt x="13027" y="59404"/>
                  <a:pt x="36215" y="36215"/>
                </a:cubicBezTo>
                <a:cubicBezTo>
                  <a:pt x="59403" y="13027"/>
                  <a:pt x="90853" y="0"/>
                  <a:pt x="123647" y="0"/>
                </a:cubicBezTo>
                <a:lnTo>
                  <a:pt x="8105953" y="0"/>
                </a:lnTo>
                <a:cubicBezTo>
                  <a:pt x="8138746" y="0"/>
                  <a:pt x="8170196" y="13027"/>
                  <a:pt x="8193385" y="36215"/>
                </a:cubicBezTo>
                <a:cubicBezTo>
                  <a:pt x="8216573" y="59403"/>
                  <a:pt x="8229600" y="90853"/>
                  <a:pt x="8229600" y="123647"/>
                </a:cubicBezTo>
                <a:lnTo>
                  <a:pt x="8229600" y="1112824"/>
                </a:lnTo>
                <a:cubicBezTo>
                  <a:pt x="8229600" y="1145617"/>
                  <a:pt x="8216573" y="1177067"/>
                  <a:pt x="8193385" y="1200256"/>
                </a:cubicBezTo>
                <a:cubicBezTo>
                  <a:pt x="8170197" y="1223444"/>
                  <a:pt x="8138747" y="1236471"/>
                  <a:pt x="8105953" y="1236471"/>
                </a:cubicBezTo>
                <a:lnTo>
                  <a:pt x="123647" y="1236471"/>
                </a:lnTo>
                <a:cubicBezTo>
                  <a:pt x="90854" y="1236471"/>
                  <a:pt x="59404" y="1223444"/>
                  <a:pt x="36215" y="1200256"/>
                </a:cubicBezTo>
                <a:cubicBezTo>
                  <a:pt x="13027" y="1177068"/>
                  <a:pt x="0" y="1145618"/>
                  <a:pt x="0" y="1112824"/>
                </a:cubicBezTo>
                <a:lnTo>
                  <a:pt x="0" y="123647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55" tIns="127655" rIns="127655" bIns="12765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Calibri" pitchFamily="34" charset="0"/>
              </a:rPr>
              <a:t>Формирование у ребёнка к моменту завершения уровня ДО показателей, указанных в целевых ориентирах </a:t>
            </a:r>
            <a:r>
              <a:rPr lang="ru-RU" sz="2400" b="1" kern="1200" dirty="0" smtClean="0">
                <a:solidFill>
                  <a:srgbClr val="FFFF00"/>
                </a:solidFill>
                <a:latin typeface="Calibri" pitchFamily="34" charset="0"/>
              </a:rPr>
              <a:t>(формирование предпосылок к учебной деятельности)</a:t>
            </a:r>
            <a:endParaRPr lang="ru-RU" sz="24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5336166"/>
            <a:ext cx="5904656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ЦО Программы выступают основаниями преемственности ДО и НОО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127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628800"/>
            <a:ext cx="6768752" cy="33123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Освоение основной образовательной программы </a:t>
            </a:r>
            <a:r>
              <a:rPr lang="ru-RU" sz="3600" u="sng" dirty="0" smtClean="0">
                <a:solidFill>
                  <a:srgbClr val="002060"/>
                </a:solidFill>
              </a:rPr>
              <a:t>не сопровождается </a:t>
            </a:r>
            <a:r>
              <a:rPr lang="ru-RU" sz="3600" dirty="0" smtClean="0">
                <a:solidFill>
                  <a:srgbClr val="002060"/>
                </a:solidFill>
              </a:rPr>
              <a:t>проведением промежуточных и итоговой аттестаций воспитанников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58E-7002-4471-A807-66E8DF325521}" type="slidenum">
              <a:rPr lang="ru-RU" smtClean="0"/>
              <a:pPr/>
              <a:t>128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88963"/>
            <a:ext cx="8352928" cy="535781"/>
          </a:xfrm>
        </p:spPr>
        <p:txBody>
          <a:bodyPr anchor="t">
            <a:normAutofit/>
          </a:bodyPr>
          <a:lstStyle/>
          <a:p>
            <a:r>
              <a:rPr lang="ru-RU" sz="2200" b="1" dirty="0" err="1" smtClean="0">
                <a:solidFill>
                  <a:schemeClr val="accent3"/>
                </a:solidFill>
              </a:rPr>
              <a:t>Вебинары</a:t>
            </a:r>
            <a:r>
              <a:rPr lang="ru-RU" sz="2200" b="1" dirty="0" smtClean="0">
                <a:solidFill>
                  <a:schemeClr val="accent3"/>
                </a:solidFill>
              </a:rPr>
              <a:t>  декабря на сайте издательства «Просвещение»</a:t>
            </a:r>
            <a:endParaRPr lang="ru-RU" sz="2200" b="1" dirty="0"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7525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16.12.2013,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 12.00 – 14.00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«ФГОС дошкольного образования. Особенности построения образовательного процесса в дошкольных образовательных организациях»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17.12.2013,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10.00 – 12.00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в соответствии с ФГОС дошкольного образования»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18.12.2013,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12.00 – 14.00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с учетом Примерной основной образовательной программы дошкольного образования «Радуга»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19.12.2013,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10.00 – 12.00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с учетом Примерной основной образовательной программы дошкольного образования «Успех»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ФЕДЕРАЛЬНЫЙ ГОСУДАРСТВЕННЫЙ ОБРАЗОВАТЕЛЬНЫЙ СТАНДАРТ</a:t>
            </a:r>
            <a:br>
              <a:rPr lang="ru-RU" sz="3200" dirty="0" smtClean="0"/>
            </a:br>
            <a:r>
              <a:rPr lang="ru-RU" sz="3200" dirty="0" smtClean="0"/>
              <a:t>ДОШКОЛЬНОГО ОБРАЗОВАНИЯ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US" dirty="0" smtClean="0"/>
              <a:t>I. </a:t>
            </a:r>
            <a:r>
              <a:rPr lang="ru-RU" dirty="0" smtClean="0"/>
              <a:t>ОБЩИЕ ПОЛОЖЕНИЯ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9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деятельность</a:t>
            </a:r>
            <a:br>
              <a:rPr lang="ru-RU" dirty="0" smtClean="0"/>
            </a:br>
            <a:r>
              <a:rPr lang="ru-RU" dirty="0" smtClean="0"/>
              <a:t>по Программе осуществляется 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sz="4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3000" dirty="0" smtClean="0"/>
              <a:t>организациями,</a:t>
            </a:r>
            <a:br>
              <a:rPr lang="ru-RU" sz="3000" dirty="0" smtClean="0"/>
            </a:br>
            <a:r>
              <a:rPr lang="ru-RU" sz="3000" dirty="0" smtClean="0"/>
              <a:t>осуществляющими</a:t>
            </a:r>
            <a:br>
              <a:rPr lang="ru-RU" sz="3000" dirty="0" smtClean="0"/>
            </a:br>
            <a:r>
              <a:rPr lang="ru-RU" sz="3000" dirty="0" smtClean="0"/>
              <a:t>образовательную</a:t>
            </a:r>
            <a:br>
              <a:rPr lang="ru-RU" sz="3000" dirty="0" smtClean="0"/>
            </a:br>
            <a:r>
              <a:rPr lang="ru-RU" sz="3000" dirty="0" smtClean="0"/>
              <a:t>деятельность </a:t>
            </a:r>
          </a:p>
          <a:p>
            <a:pPr marL="36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000" dirty="0" smtClean="0"/>
              <a:t>индивидуальными</a:t>
            </a:r>
            <a:br>
              <a:rPr lang="ru-RU" sz="3000" dirty="0" smtClean="0"/>
            </a:br>
            <a:r>
              <a:rPr lang="ru-RU" sz="3000" dirty="0" smtClean="0"/>
              <a:t>предпринимателями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860032" y="1700808"/>
            <a:ext cx="576064" cy="2736304"/>
          </a:xfrm>
          <a:prstGeom prst="rightBrace">
            <a:avLst>
              <a:gd name="adj1" fmla="val 33987"/>
              <a:gd name="adj2" fmla="val 5034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0112" y="2564904"/>
            <a:ext cx="2627784" cy="1080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800" dirty="0" smtClean="0">
                <a:latin typeface="Calibri" pitchFamily="34" charset="0"/>
              </a:rPr>
              <a:t>Далее вместе </a:t>
            </a:r>
            <a:r>
              <a:rPr lang="ru-RU" sz="3200" dirty="0" smtClean="0">
                <a:latin typeface="Calibri" pitchFamily="34" charset="0"/>
              </a:rPr>
              <a:t>-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b="1" dirty="0" smtClean="0">
                <a:solidFill>
                  <a:srgbClr val="FF6600"/>
                </a:solidFill>
                <a:latin typeface="Calibri" pitchFamily="34" charset="0"/>
              </a:rPr>
              <a:t>Организации</a:t>
            </a:r>
            <a:endParaRPr lang="ru-RU" sz="3200" b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4581128"/>
            <a:ext cx="8229600" cy="144016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7200" lvl="0" indent="-256032">
              <a:lnSpc>
                <a:spcPct val="90000"/>
              </a:lnSpc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родителями (законными представителями) при получении детьми ДО в форме семейного образования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Статья 15</a:t>
            </a:r>
            <a:r>
              <a:rPr lang="ru-RU" sz="3200" dirty="0" smtClean="0"/>
              <a:t>. Сетевая форма реализации образовательных программ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В реализации образовательных программ</a:t>
            </a:r>
            <a:br>
              <a:rPr lang="ru-RU" dirty="0" smtClean="0"/>
            </a:br>
            <a:r>
              <a:rPr lang="ru-RU" dirty="0" smtClean="0"/>
              <a:t>с использованием сетевой формы наряду</a:t>
            </a:r>
            <a:br>
              <a:rPr lang="ru-RU" dirty="0" smtClean="0"/>
            </a:br>
            <a:r>
              <a:rPr lang="ru-RU" dirty="0" smtClean="0"/>
              <a:t>с организациями, осуществляющими образовательную деятельность, также могут участвовать научные, медицинские, культурные, физкультурно-спортивные и иные организации, обладающие ресурсами, необходимыми для осуществления видов учебной деятельности, предусмотренных соответствующей образовательной программой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Использование сетевой формы реализации образовательных программ осуществляется</a:t>
            </a:r>
            <a:br>
              <a:rPr lang="ru-RU" dirty="0" smtClean="0"/>
            </a:br>
            <a:r>
              <a:rPr lang="ru-RU" dirty="0" smtClean="0"/>
              <a:t>на основании договора между организациями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3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Дополнительно:  Закон «Об образовании в РФ», Глава 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Документы, лежащие в основе разработки Стандарта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ru-RU" sz="3600" dirty="0" smtClean="0"/>
          </a:p>
          <a:p>
            <a:pPr>
              <a:spcAft>
                <a:spcPts val="600"/>
              </a:spcAft>
            </a:pPr>
            <a:r>
              <a:rPr lang="ru-RU" sz="3600" dirty="0" smtClean="0"/>
              <a:t>Конституция РФ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Законодательные документы РФ,</a:t>
            </a:r>
            <a:br>
              <a:rPr lang="ru-RU" sz="3600" dirty="0" smtClean="0"/>
            </a:br>
            <a:r>
              <a:rPr lang="ru-RU" sz="3600" dirty="0" smtClean="0"/>
              <a:t>в т. ч. «Закон об образовании</a:t>
            </a:r>
            <a:br>
              <a:rPr lang="ru-RU" sz="3600" dirty="0" smtClean="0"/>
            </a:br>
            <a:r>
              <a:rPr lang="ru-RU" sz="3600" dirty="0" smtClean="0"/>
              <a:t>в Российской Федерации»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Конвенция ООН о правах ребёнка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принципы Стандарта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Поддержка разнообразия детства; сохранение уникальности и </a:t>
            </a:r>
            <a:r>
              <a:rPr lang="ru-RU" dirty="0" err="1" smtClean="0"/>
              <a:t>самоценности</a:t>
            </a:r>
            <a:r>
              <a:rPr lang="ru-RU" dirty="0" smtClean="0"/>
              <a:t> детства как важного этапа</a:t>
            </a:r>
            <a:r>
              <a:rPr lang="en-US" dirty="0" smtClean="0"/>
              <a:t> </a:t>
            </a:r>
            <a:r>
              <a:rPr lang="ru-RU" dirty="0" smtClean="0"/>
              <a:t>в общем развитии человека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Личностно-развивающий и гуманистический характер взаимодействия взрослых и детей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Уважение личности ребёнка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Реализация программы в формах, специфических для детей данной возрастной группы, прежде всего в форме игры, познавательной</a:t>
            </a:r>
            <a:br>
              <a:rPr lang="ru-RU" dirty="0" smtClean="0"/>
            </a:br>
            <a:r>
              <a:rPr lang="ru-RU" dirty="0" smtClean="0"/>
              <a:t>и исследовательской деятельности, в форме творческой активности, обеспечивающей художественно-эстетическое развитие ребёнка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6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Полноценное проживание </a:t>
            </a:r>
            <a:r>
              <a:rPr lang="ru-RU" dirty="0" smtClean="0"/>
              <a:t>ребёнком всех этапов детства (младенческого, раннего и дошкольного возраста), обогащение детского развития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Индивидуализация</a:t>
            </a:r>
            <a:r>
              <a:rPr lang="ru-RU" dirty="0" smtClean="0"/>
              <a:t> дошкольного образования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Содействие и сотрудничество детей и взрослых</a:t>
            </a:r>
            <a:r>
              <a:rPr lang="ru-RU" dirty="0" smtClean="0"/>
              <a:t>, признание ребенка полноценным участником образовательных отношений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Поддержка инициативы детей </a:t>
            </a:r>
            <a:r>
              <a:rPr lang="ru-RU" dirty="0" smtClean="0"/>
              <a:t>в различных видах деятельности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Сотрудничество</a:t>
            </a:r>
            <a:r>
              <a:rPr lang="ru-RU" dirty="0" smtClean="0"/>
              <a:t>  Организации  </a:t>
            </a:r>
            <a:r>
              <a:rPr lang="ru-RU" b="1" dirty="0" smtClean="0"/>
              <a:t>с семьёй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/>
              <a:t>Приобщение</a:t>
            </a:r>
            <a:r>
              <a:rPr lang="ru-RU" dirty="0" smtClean="0"/>
              <a:t> детей к </a:t>
            </a:r>
            <a:r>
              <a:rPr lang="ru-RU" b="1" dirty="0" err="1" smtClean="0"/>
              <a:t>социокультурным</a:t>
            </a:r>
            <a:r>
              <a:rPr lang="ru-RU" b="1" dirty="0" smtClean="0"/>
              <a:t> нормам</a:t>
            </a:r>
            <a:r>
              <a:rPr lang="ru-RU" dirty="0" smtClean="0"/>
              <a:t>, </a:t>
            </a:r>
            <a:r>
              <a:rPr lang="ru-RU" b="1" dirty="0" smtClean="0"/>
              <a:t>традициям</a:t>
            </a:r>
            <a:r>
              <a:rPr lang="ru-RU" dirty="0" smtClean="0"/>
              <a:t> семьи, общества и государства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dirty="0" smtClean="0"/>
              <a:t>Формирование познавательных интересов и познавательных действий ребенка </a:t>
            </a:r>
            <a:r>
              <a:rPr lang="ru-RU" b="1" dirty="0" smtClean="0"/>
              <a:t>в различных видах деятельности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dirty="0" smtClean="0"/>
              <a:t>Соответствие условий, требований, методов возрасту</a:t>
            </a:r>
            <a:br>
              <a:rPr lang="ru-RU" dirty="0" smtClean="0"/>
            </a:br>
            <a:r>
              <a:rPr lang="ru-RU" dirty="0" smtClean="0"/>
              <a:t>и особенностям развития детей (</a:t>
            </a:r>
            <a:r>
              <a:rPr lang="ru-RU" b="1" dirty="0" smtClean="0"/>
              <a:t>возрастная адекватность</a:t>
            </a:r>
            <a:r>
              <a:rPr lang="ru-RU" dirty="0" smtClean="0"/>
              <a:t>)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dirty="0" smtClean="0"/>
              <a:t>Учёт </a:t>
            </a:r>
            <a:r>
              <a:rPr lang="ru-RU" b="1" dirty="0" smtClean="0"/>
              <a:t>этнокультурной ситуации </a:t>
            </a:r>
            <a:r>
              <a:rPr lang="ru-RU" dirty="0" smtClean="0"/>
              <a:t>развития детей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98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Стандарта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Повышение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ДО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государством </a:t>
            </a:r>
            <a:r>
              <a:rPr lang="ru-RU" b="1" dirty="0" smtClean="0"/>
              <a:t>равенства возможностей</a:t>
            </a:r>
            <a:r>
              <a:rPr lang="ru-RU" dirty="0" smtClean="0"/>
              <a:t> для каждого ребёнка в получении качественного дошкольного образования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государственных </a:t>
            </a:r>
            <a:r>
              <a:rPr lang="ru-RU" b="1" dirty="0" smtClean="0"/>
              <a:t>гарантий уровня</a:t>
            </a:r>
            <a:br>
              <a:rPr lang="ru-RU" b="1" dirty="0" smtClean="0"/>
            </a:br>
            <a:r>
              <a:rPr lang="ru-RU" b="1" dirty="0" smtClean="0"/>
              <a:t>и качества</a:t>
            </a:r>
            <a:r>
              <a:rPr lang="ru-RU" dirty="0" smtClean="0"/>
              <a:t> образования на основе единства обязательных требований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Сохранение </a:t>
            </a:r>
            <a:r>
              <a:rPr lang="ru-RU" b="1" dirty="0" smtClean="0"/>
              <a:t>единства образовательного пространства РФ </a:t>
            </a:r>
            <a:r>
              <a:rPr lang="ru-RU" dirty="0" smtClean="0"/>
              <a:t>относительно уровня дошкольного образования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58E-7002-4471-A807-66E8DF3255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619672" y="549275"/>
            <a:ext cx="5904656" cy="2159645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Методическая помощь педагогам ДОО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23529" y="2996952"/>
            <a:ext cx="8506568" cy="2880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</a:t>
            </a:r>
            <a:r>
              <a:rPr lang="ru-RU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издательства «Просвещение»,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посвящённых ФГОС ДО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корректировке основных образовательных программ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1043608" y="1700808"/>
            <a:ext cx="6480720" cy="3384376"/>
            <a:chOff x="1043608" y="1700808"/>
            <a:chExt cx="6480720" cy="338437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43608" y="4797152"/>
              <a:ext cx="4320480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444208" y="1700808"/>
              <a:ext cx="1080120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83768" y="2348880"/>
              <a:ext cx="2592288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483768" y="3573016"/>
              <a:ext cx="2016224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23728" y="3933056"/>
              <a:ext cx="3888432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Охрана</a:t>
            </a:r>
            <a:r>
              <a:rPr lang="ru-RU" sz="1800" b="1" dirty="0" smtClean="0"/>
              <a:t> </a:t>
            </a:r>
            <a:r>
              <a:rPr lang="ru-RU" sz="1800" dirty="0" smtClean="0"/>
              <a:t>и укрепление физического и психического </a:t>
            </a:r>
            <a:r>
              <a:rPr lang="ru-RU" sz="1800" b="1" dirty="0" smtClean="0"/>
              <a:t>здоровья</a:t>
            </a:r>
            <a:r>
              <a:rPr lang="ru-RU" sz="1800" dirty="0" smtClean="0"/>
              <a:t> детей, </a:t>
            </a:r>
            <a:br>
              <a:rPr lang="ru-RU" sz="1800" dirty="0" smtClean="0"/>
            </a:br>
            <a:r>
              <a:rPr lang="ru-RU" sz="1800" dirty="0" smtClean="0"/>
              <a:t>в том числе их эмоционального благополучия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равных возможностей </a:t>
            </a:r>
            <a:r>
              <a:rPr lang="ru-RU" sz="1800" b="1" dirty="0" smtClean="0"/>
              <a:t> </a:t>
            </a:r>
            <a:r>
              <a:rPr lang="ru-RU" sz="1800" dirty="0" smtClean="0"/>
              <a:t>для</a:t>
            </a:r>
            <a:r>
              <a:rPr lang="ru-RU" sz="1800" b="1" dirty="0" smtClean="0"/>
              <a:t> </a:t>
            </a:r>
            <a:r>
              <a:rPr lang="ru-RU" sz="1800" dirty="0" smtClean="0"/>
              <a:t>полноценного </a:t>
            </a:r>
            <a:r>
              <a:rPr lang="ru-RU" sz="1800" dirty="0"/>
              <a:t>развития каждого ребёнка в период дошкольного детства независимо от места проживания, пола, нации, языка, социального статуса, </a:t>
            </a:r>
            <a:r>
              <a:rPr lang="ru-RU" sz="1800" dirty="0" smtClean="0"/>
              <a:t>психофизиологических  и других особенностей </a:t>
            </a:r>
            <a:r>
              <a:rPr lang="ru-RU" sz="1800" dirty="0"/>
              <a:t>(в том числе ОВЗ)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преемственности </a:t>
            </a:r>
            <a:r>
              <a:rPr lang="ru-RU" sz="1800" dirty="0"/>
              <a:t>ООП  ДО и НОО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Создание </a:t>
            </a:r>
            <a:r>
              <a:rPr lang="ru-RU" sz="1800" b="1" dirty="0" smtClean="0"/>
              <a:t>благоприятных условий развития </a:t>
            </a:r>
            <a:r>
              <a:rPr lang="ru-RU" sz="1800" dirty="0" smtClean="0"/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/>
              <a:t>Объединение обучения и воспитания  </a:t>
            </a:r>
            <a:r>
              <a:rPr lang="ru-RU" sz="1800" dirty="0" smtClean="0"/>
              <a:t>в целостный образовательный процесс на основе духовно-нравственных </a:t>
            </a:r>
            <a:br>
              <a:rPr lang="ru-RU" sz="1800" dirty="0" smtClean="0"/>
            </a:br>
            <a:r>
              <a:rPr lang="ru-RU" sz="1800" dirty="0" smtClean="0"/>
              <a:t>и социокультурных ценностей и принятых в обществе правил и норм поведения…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Стандарта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/>
          <p:nvPr/>
        </p:nvGrpSpPr>
        <p:grpSpPr>
          <a:xfrm>
            <a:off x="1115616" y="1700808"/>
            <a:ext cx="6408712" cy="3744416"/>
            <a:chOff x="1115616" y="1700808"/>
            <a:chExt cx="6408712" cy="374441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43808" y="1700808"/>
              <a:ext cx="3024336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115616" y="2492896"/>
              <a:ext cx="1008112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843808" y="2708920"/>
              <a:ext cx="4248472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771800" y="4365104"/>
              <a:ext cx="2880320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627784" y="3068960"/>
              <a:ext cx="3672408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436096" y="5157192"/>
              <a:ext cx="2088232" cy="2880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smtClean="0"/>
              <a:t>общей культуры личности </a:t>
            </a:r>
            <a:r>
              <a:rPr lang="ru-RU" sz="1800" dirty="0" smtClean="0"/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dirty="0" smtClean="0"/>
              <a:t>качеств</a:t>
            </a:r>
            <a:r>
              <a:rPr lang="ru-RU" sz="1800" dirty="0" smtClean="0"/>
              <a:t>, инициативности, самостоятельности и ответственности, формирование </a:t>
            </a:r>
            <a:r>
              <a:rPr lang="ru-RU" sz="1800" b="1" dirty="0" smtClean="0"/>
              <a:t>предпосылок учебной деятельности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</a:t>
            </a:r>
            <a:r>
              <a:rPr lang="ru-RU" sz="1800" b="1" dirty="0" smtClean="0"/>
              <a:t>вариативности и разнообразия </a:t>
            </a:r>
            <a:r>
              <a:rPr lang="ru-RU" sz="1800" dirty="0" smtClean="0"/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err="1" smtClean="0"/>
              <a:t>социокультурной</a:t>
            </a:r>
            <a:r>
              <a:rPr lang="ru-RU" sz="1800" b="1" dirty="0" smtClean="0"/>
              <a:t> среды</a:t>
            </a:r>
            <a:r>
              <a:rPr lang="ru-RU" sz="1800" dirty="0" smtClean="0"/>
              <a:t>, соответствующей возрастным, индивидуальным, психологическим и физиологическим особенностям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психолого-педагогической </a:t>
            </a:r>
            <a:r>
              <a:rPr lang="ru-RU" sz="1800" b="1" dirty="0" smtClean="0"/>
              <a:t>поддержки семьи</a:t>
            </a:r>
            <a:br>
              <a:rPr lang="ru-RU" sz="1800" b="1" dirty="0" smtClean="0"/>
            </a:br>
            <a:r>
              <a:rPr lang="ru-RU" sz="1800" dirty="0" smtClean="0"/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Стандарта </a:t>
            </a:r>
            <a:r>
              <a:rPr lang="ru-RU" sz="3600" dirty="0" smtClean="0"/>
              <a:t>(продолжение)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Стандарта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78693" y="1665312"/>
          <a:ext cx="8713787" cy="4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ru-RU" dirty="0" smtClean="0"/>
              <a:t>I</a:t>
            </a:r>
            <a:r>
              <a:rPr lang="en-US" dirty="0" smtClean="0"/>
              <a:t>I</a:t>
            </a:r>
            <a:r>
              <a:rPr lang="ru-RU" dirty="0" smtClean="0"/>
              <a:t>. ТРЕБОВАНИЯ К СТРУКТУРЕ</a:t>
            </a:r>
            <a:br>
              <a:rPr lang="ru-RU" dirty="0" smtClean="0"/>
            </a:br>
            <a:r>
              <a:rPr lang="ru-RU" dirty="0" smtClean="0"/>
              <a:t>    ООП ДО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об образовании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323528" y="1639888"/>
            <a:ext cx="4752528" cy="4381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/>
              <a:t>Статья 67. Организация приёма</a:t>
            </a:r>
            <a:br>
              <a:rPr lang="ru-RU" sz="2600" b="1" dirty="0" smtClean="0"/>
            </a:br>
            <a:r>
              <a:rPr lang="ru-RU" sz="2600" b="1" dirty="0" smtClean="0"/>
              <a:t>на обучение по основным общеобразовательным программам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1. Получение дошкольного образования в образовательных организациях может начинаться</a:t>
            </a:r>
            <a:br>
              <a:rPr lang="ru-RU" sz="2600" dirty="0" smtClean="0"/>
            </a:br>
            <a:r>
              <a:rPr lang="ru-RU" sz="2600" dirty="0" smtClean="0"/>
              <a:t>по достижении детьми возраста 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месяцев.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Получение начального общего образования в образовательных организациях начинается</a:t>
            </a:r>
            <a:br>
              <a:rPr lang="ru-RU" sz="2600" dirty="0" smtClean="0"/>
            </a:br>
            <a:r>
              <a:rPr lang="ru-RU" sz="2600" dirty="0" smtClean="0"/>
              <a:t>по достижении детьми возраста </a:t>
            </a:r>
            <a:r>
              <a:rPr lang="ru-RU" sz="2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 лет и шести месяцев</a:t>
            </a:r>
            <a:r>
              <a:rPr lang="ru-RU" sz="2600" dirty="0" smtClean="0"/>
              <a:t> при отсутствии противопоказаний по состоянию здоровья, </a:t>
            </a:r>
            <a:r>
              <a:rPr lang="ru-RU" sz="2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позже достижения возраста восьми лет</a:t>
            </a:r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Lobanova\Desktop\get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4007148" cy="29652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2.7. Конкретное содержание указанных</a:t>
            </a:r>
            <a:br>
              <a:rPr lang="ru-RU" dirty="0" smtClean="0"/>
            </a:br>
            <a:r>
              <a:rPr lang="ru-RU" dirty="0" smtClean="0"/>
              <a:t>       образовательных областей зависит</a:t>
            </a:r>
            <a:br>
              <a:rPr lang="ru-RU" dirty="0" smtClean="0"/>
            </a:br>
            <a:r>
              <a:rPr lang="ru-RU" dirty="0" smtClean="0"/>
              <a:t>       от возрастных и индивидуальных </a:t>
            </a:r>
            <a:br>
              <a:rPr lang="ru-RU" dirty="0" smtClean="0"/>
            </a:br>
            <a:r>
              <a:rPr lang="ru-RU" dirty="0" smtClean="0"/>
              <a:t>       особенностей детей…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в младенческом возрасте </a:t>
            </a:r>
            <a:r>
              <a:rPr lang="ru-RU" b="1" dirty="0" smtClean="0"/>
              <a:t>(2 месяца – 1 год)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в раннем возрасте </a:t>
            </a:r>
            <a:r>
              <a:rPr lang="ru-RU" b="1" dirty="0" smtClean="0"/>
              <a:t>(1 год – 3 года) 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для детей дошкольного возраста</a:t>
            </a:r>
            <a:br>
              <a:rPr lang="ru-RU" dirty="0" smtClean="0"/>
            </a:br>
            <a:r>
              <a:rPr lang="ru-RU" b="1" dirty="0" smtClean="0"/>
              <a:t>(3 года – 8 лет)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Основная образовательная программа дошкольного образования (ООП)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ФГОС. </a:t>
            </a:r>
            <a:r>
              <a:rPr lang="ru-RU" dirty="0" smtClean="0"/>
              <a:t>Образовательные области </a:t>
            </a:r>
            <a:endParaRPr lang="ru-RU" b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6458"/>
              </p:ext>
            </p:extLst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ФГТ. </a:t>
            </a:r>
            <a:r>
              <a:rPr lang="ru-RU" dirty="0" smtClean="0"/>
              <a:t>Образовательные области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4" name="Picture 2" descr="E:\Элементы оформления\plashki v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73" y="1484784"/>
            <a:ext cx="3634531" cy="4574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864096" cy="4680520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sz="2200" b="1" spc="-500" dirty="0" smtClean="0">
                <a:latin typeface="Arial" pitchFamily="34" charset="0"/>
                <a:cs typeface="Arial" pitchFamily="34" charset="0"/>
              </a:rPr>
              <a:t>Образовательные</a:t>
            </a:r>
          </a:p>
          <a:p>
            <a:pPr algn="ctr"/>
            <a:r>
              <a:rPr lang="ru-RU" sz="2200" b="1" spc="-500" dirty="0" smtClean="0">
                <a:latin typeface="Arial" pitchFamily="34" charset="0"/>
                <a:cs typeface="Arial" pitchFamily="34" charset="0"/>
              </a:rPr>
              <a:t> области</a:t>
            </a:r>
            <a:endParaRPr lang="ru-RU" sz="2200" b="1" spc="-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635896" y="1628800"/>
            <a:ext cx="936104" cy="4392488"/>
          </a:xfrm>
          <a:prstGeom prst="homePlate">
            <a:avLst>
              <a:gd name="adj" fmla="val 10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572000" y="1628800"/>
            <a:ext cx="4104456" cy="4464496"/>
            <a:chOff x="1151620" y="1772816"/>
            <a:chExt cx="6840760" cy="4248475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151620" y="1772817"/>
              <a:ext cx="3240360" cy="1978183"/>
            </a:xfrm>
            <a:prstGeom prst="roundRect">
              <a:avLst/>
            </a:prstGeom>
            <a:solidFill>
              <a:srgbClr val="009B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657" y="1978387"/>
              <a:ext cx="2592288" cy="1576046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err="1" smtClean="0">
                  <a:solidFill>
                    <a:srgbClr val="007FAC"/>
                  </a:solidFill>
                  <a:latin typeface="Arial" pitchFamily="34" charset="0"/>
                  <a:cs typeface="Arial" pitchFamily="34" charset="0"/>
                </a:rPr>
                <a:t>Физичес-кое</a:t>
              </a:r>
              <a:r>
                <a:rPr lang="ru-RU" b="1" dirty="0" smtClean="0">
                  <a:solidFill>
                    <a:srgbClr val="007FAC"/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  <a:endParaRPr lang="ru-RU" b="1" dirty="0">
                <a:solidFill>
                  <a:srgbClr val="007FA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1151620" y="4043108"/>
              <a:ext cx="3240360" cy="1978183"/>
            </a:xfrm>
            <a:prstGeom prst="roundRect">
              <a:avLst/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4752020" y="1772816"/>
              <a:ext cx="3240360" cy="1978182"/>
            </a:xfrm>
            <a:prstGeom prst="roundRect">
              <a:avLst/>
            </a:prstGeom>
            <a:solidFill>
              <a:srgbClr val="EB8D0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5657" y="4239672"/>
              <a:ext cx="2592287" cy="1576047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err="1" smtClean="0">
                  <a:solidFill>
                    <a:srgbClr val="577929"/>
                  </a:solidFill>
                  <a:latin typeface="Arial" pitchFamily="34" charset="0"/>
                  <a:cs typeface="Arial" pitchFamily="34" charset="0"/>
                </a:rPr>
                <a:t>Познава-тельно-речевое</a:t>
              </a:r>
              <a:r>
                <a:rPr lang="ru-RU" b="1" dirty="0" smtClean="0">
                  <a:solidFill>
                    <a:srgbClr val="577929"/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  <a:endParaRPr lang="ru-RU" b="1" dirty="0">
                <a:solidFill>
                  <a:srgbClr val="57792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752020" y="4043106"/>
              <a:ext cx="3240360" cy="1978182"/>
            </a:xfrm>
            <a:prstGeom prst="roundRect">
              <a:avLst/>
            </a:prstGeom>
            <a:solidFill>
              <a:srgbClr val="9148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7" y="4239672"/>
              <a:ext cx="2592288" cy="1576047"/>
            </a:xfrm>
            <a:prstGeom prst="roundRect">
              <a:avLst>
                <a:gd name="adj" fmla="val 1773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err="1" smtClean="0">
                  <a:solidFill>
                    <a:srgbClr val="6C2E9A"/>
                  </a:solidFill>
                  <a:latin typeface="Arial" pitchFamily="34" charset="0"/>
                  <a:cs typeface="Arial" pitchFamily="34" charset="0"/>
                </a:rPr>
                <a:t>Художественно-эстети-ческое</a:t>
              </a:r>
              <a:r>
                <a:rPr lang="ru-RU" b="1" dirty="0" smtClean="0">
                  <a:solidFill>
                    <a:srgbClr val="6C2E9A"/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  <a:endParaRPr lang="ru-RU" b="1" dirty="0">
                <a:solidFill>
                  <a:srgbClr val="6C2E9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7" y="1978387"/>
              <a:ext cx="2592288" cy="1576046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Социально-личностное развитие</a:t>
              </a:r>
              <a:endParaRPr lang="ru-RU" sz="16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области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8217" y="134143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44008" y="134143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50201732"/>
              </p:ext>
            </p:extLst>
          </p:nvPr>
        </p:nvGraphicFramePr>
        <p:xfrm>
          <a:off x="458217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084840"/>
              </p:ext>
            </p:extLst>
          </p:nvPr>
        </p:nvGraphicFramePr>
        <p:xfrm>
          <a:off x="4644008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916832"/>
            <a:ext cx="792088" cy="410445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58E-7002-4471-A807-66E8DF3255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88963"/>
            <a:ext cx="8352928" cy="535781"/>
          </a:xfrm>
        </p:spPr>
        <p:txBody>
          <a:bodyPr anchor="t">
            <a:normAutofit/>
          </a:bodyPr>
          <a:lstStyle/>
          <a:p>
            <a:r>
              <a:rPr lang="ru-RU" sz="2200" b="1" dirty="0" err="1" smtClean="0">
                <a:solidFill>
                  <a:schemeClr val="accent3"/>
                </a:solidFill>
              </a:rPr>
              <a:t>Вебинары</a:t>
            </a:r>
            <a:r>
              <a:rPr lang="ru-RU" sz="2200" b="1" dirty="0" smtClean="0">
                <a:solidFill>
                  <a:schemeClr val="accent3"/>
                </a:solidFill>
              </a:rPr>
              <a:t>  декабря на сайте издательства «Просвещение»</a:t>
            </a:r>
            <a:endParaRPr lang="ru-RU" sz="2200" b="1" dirty="0"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7525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16.12.2013,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 12.00 – 14.00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«ФГОС дошкольного образования. Особенности построения образовательного процесса в дошкольных образовательных организациях»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17.12.2013,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10.00 – 12.00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в соответствии с ФГОС дошкольного образования»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18.12.2013,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12.00 – 14.00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с учетом Примерной основной образовательной программы дошкольного образования «Радуга»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19.12.2013,  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10.00 – 12.00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«Корректировка Основной образовательной программы дошкольной образовательной организации с учетом Примерной основной образовательной программы дошкольного образования «Успех»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 – коммуникативное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Усвоение норм и ценностей, принятых в обществе…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общения и взаимодействия ребёнка</a:t>
            </a:r>
            <a:br>
              <a:rPr lang="ru-RU" dirty="0" smtClean="0"/>
            </a:br>
            <a:r>
              <a:rPr lang="ru-RU" dirty="0" smtClean="0"/>
              <a:t>со взрослыми и сверстниками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самостоятельности, целенаправленности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социального и эмоционального интеллекта…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готовности к совместной деятельности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dirty="0" smtClean="0"/>
            </a:br>
            <a:r>
              <a:rPr lang="ru-RU" dirty="0" smtClean="0"/>
              <a:t>и взрослых в Организации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позитивных установок к различным видам труда и творчества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основ безопасного поведения в быту, социуме, природе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6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Развитие интересов, любознательности и познавательной мотивации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Формирование познавательных действий, становление сознания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Развитие воображения и творческой активности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Владение речью как средством общения и культуры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Обогащение активного словаря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связной, грамматически правильной диалогической и монологической речи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речевого творчества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звуковой и интонационной культуры речи, фонематического слуха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7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 - эстетическое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элементарных представлений о видах искусства</a:t>
            </a:r>
          </a:p>
          <a:p>
            <a:r>
              <a:rPr lang="ru-RU" dirty="0" smtClean="0"/>
              <a:t>Восприятие музыки, художественной литературы, фольклора</a:t>
            </a:r>
          </a:p>
          <a:p>
            <a:r>
              <a:rPr lang="ru-RU" dirty="0" smtClean="0"/>
              <a:t>Стимулирование сопереживания персонажам художественных произведений</a:t>
            </a:r>
          </a:p>
          <a:p>
            <a:r>
              <a:rPr lang="ru-RU" dirty="0" smtClean="0"/>
              <a:t>Реализация самостоятельной творческой деятельности детей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77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Приобретение опыта в двигательной деятельности…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физических качеств…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Правильное выполнение основных движений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начальных представлений о некоторых видах спорта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Овладение подвижными играми с правилами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двигательной сфере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ценностей здорового образа жизни, овладение  его элементарными нормами и правилами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94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образовательных областей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335310"/>
          <a:ext cx="8229600" cy="468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2304256" cy="646986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2592288" cy="374571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996952"/>
            <a:ext cx="2304256" cy="64698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6165" y="1639888"/>
            <a:ext cx="3202670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9" name="Содержимое 8" descr="1202977857_love_1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7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74"/>
          <a:stretch>
            <a:fillRect/>
          </a:stretch>
        </p:blipFill>
        <p:spPr>
          <a:xfrm flipH="1">
            <a:off x="5076055" y="1649006"/>
            <a:ext cx="3384377" cy="45883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3788" y="5698753"/>
            <a:ext cx="3816424" cy="715089"/>
          </a:xfrm>
          <a:prstGeom prst="roundRect">
            <a:avLst>
              <a:gd name="adj" fmla="val 17359"/>
            </a:avLst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№ 273 ФЗ </a:t>
            </a:r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от 29.12.2012 г.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Вступил в силу 01.09.2013 г.</a:t>
            </a:r>
            <a:endParaRPr lang="ru-RU" sz="20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:\Users\TLobanova\Desktop\Рисунок1.jpg"/>
          <p:cNvPicPr>
            <a:picLocks noChangeAspect="1" noChangeArrowheads="1"/>
          </p:cNvPicPr>
          <p:nvPr/>
        </p:nvPicPr>
        <p:blipFill>
          <a:blip r:embed="rId3" cstate="print"/>
          <a:srcRect l="4821" t="1754" r="2440"/>
          <a:stretch>
            <a:fillRect/>
          </a:stretch>
        </p:blipFill>
        <p:spPr bwMode="auto">
          <a:xfrm>
            <a:off x="1475656" y="863241"/>
            <a:ext cx="6192688" cy="456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0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4660421" y="1639888"/>
            <a:ext cx="4014157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6076" y="1639888"/>
            <a:ext cx="398284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12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806051" y="1639888"/>
            <a:ext cx="3722898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9711" y="1639888"/>
            <a:ext cx="319557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2954" y="1556792"/>
            <a:ext cx="3949091" cy="452596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Программы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259632" y="1412776"/>
            <a:ext cx="7490070" cy="360040"/>
          </a:xfrm>
          <a:custGeom>
            <a:avLst/>
            <a:gdLst>
              <a:gd name="connsiteX0" fmla="*/ 0 w 6504384"/>
              <a:gd name="connsiteY0" fmla="*/ 0 h 1036915"/>
              <a:gd name="connsiteX1" fmla="*/ 6504384 w 6504384"/>
              <a:gd name="connsiteY1" fmla="*/ 0 h 1036915"/>
              <a:gd name="connsiteX2" fmla="*/ 6504384 w 6504384"/>
              <a:gd name="connsiteY2" fmla="*/ 1036915 h 1036915"/>
              <a:gd name="connsiteX3" fmla="*/ 0 w 6504384"/>
              <a:gd name="connsiteY3" fmla="*/ 1036915 h 1036915"/>
              <a:gd name="connsiteX4" fmla="*/ 0 w 6504384"/>
              <a:gd name="connsiteY4" fmla="*/ 0 h 10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384" h="1036915">
                <a:moveTo>
                  <a:pt x="0" y="0"/>
                </a:moveTo>
                <a:lnTo>
                  <a:pt x="6504384" y="0"/>
                </a:lnTo>
                <a:lnTo>
                  <a:pt x="6504384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О П   Д О</a:t>
            </a:r>
            <a:endParaRPr lang="ru-RU" sz="2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44824"/>
            <a:ext cx="7488832" cy="16561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лилиния 8"/>
          <p:cNvSpPr/>
          <p:nvPr/>
        </p:nvSpPr>
        <p:spPr>
          <a:xfrm>
            <a:off x="1331640" y="1908523"/>
            <a:ext cx="4536504" cy="146508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i="1" kern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kern="1200" dirty="0" smtClean="0">
                <a:latin typeface="Arial" pitchFamily="34" charset="0"/>
                <a:cs typeface="Arial" pitchFamily="34" charset="0"/>
              </a:rPr>
              <a:t>не менее</a:t>
            </a:r>
            <a:r>
              <a:rPr lang="en-US" sz="2400" b="1" i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kern="1200" dirty="0" smtClean="0">
                <a:latin typeface="Arial" pitchFamily="34" charset="0"/>
                <a:cs typeface="Arial" pitchFamily="34" charset="0"/>
              </a:rPr>
              <a:t>60%)</a:t>
            </a: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илиния 14"/>
          <p:cNvSpPr/>
          <p:nvPr/>
        </p:nvSpPr>
        <p:spPr>
          <a:xfrm>
            <a:off x="5940152" y="1908523"/>
            <a:ext cx="2736304" cy="1465086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latin typeface="Arial" pitchFamily="34" charset="0"/>
                <a:cs typeface="Arial" pitchFamily="34" charset="0"/>
              </a:rPr>
              <a:t>(не более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i="1" kern="1200" dirty="0" smtClean="0">
                <a:latin typeface="Arial" pitchFamily="34" charset="0"/>
                <a:cs typeface="Arial" pitchFamily="34" charset="0"/>
              </a:rPr>
              <a:t>0%)</a:t>
            </a: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348880"/>
            <a:ext cx="1512168" cy="504056"/>
          </a:xfrm>
          <a:prstGeom prst="homePlate">
            <a:avLst/>
          </a:prstGeom>
          <a:solidFill>
            <a:srgbClr val="F2F2F2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544522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Обязательная часть</a:t>
            </a:r>
            <a:endParaRPr lang="en-US" sz="20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80112" y="5373216"/>
            <a:ext cx="26642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Часть, формируемая</a:t>
            </a: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endParaRPr lang="en-US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</a:p>
          <a:p>
            <a:pPr algn="r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процесса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395536" y="3645024"/>
            <a:ext cx="8352928" cy="1656184"/>
            <a:chOff x="395536" y="3645024"/>
            <a:chExt cx="8352928" cy="1656184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259632" y="3645024"/>
              <a:ext cx="7488832" cy="1656184"/>
              <a:chOff x="1259632" y="1988840"/>
              <a:chExt cx="7488832" cy="187220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259632" y="1988840"/>
                <a:ext cx="7488832" cy="1872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331640" y="2060848"/>
                <a:ext cx="5904656" cy="1656184"/>
              </a:xfrm>
              <a:custGeom>
                <a:avLst/>
                <a:gdLst>
                  <a:gd name="connsiteX0" fmla="*/ 0 w 5147497"/>
                  <a:gd name="connsiteY0" fmla="*/ 0 h 2177521"/>
                  <a:gd name="connsiteX1" fmla="*/ 5147497 w 5147497"/>
                  <a:gd name="connsiteY1" fmla="*/ 0 h 2177521"/>
                  <a:gd name="connsiteX2" fmla="*/ 5147497 w 5147497"/>
                  <a:gd name="connsiteY2" fmla="*/ 2177521 h 2177521"/>
                  <a:gd name="connsiteX3" fmla="*/ 0 w 5147497"/>
                  <a:gd name="connsiteY3" fmla="*/ 2177521 h 2177521"/>
                  <a:gd name="connsiteX4" fmla="*/ 0 w 514749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497" h="2177521">
                    <a:moveTo>
                      <a:pt x="0" y="0"/>
                    </a:moveTo>
                    <a:lnTo>
                      <a:pt x="5147497" y="0"/>
                    </a:lnTo>
                    <a:lnTo>
                      <a:pt x="514749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376F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400" b="1" i="1" kern="12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400" b="1" i="1" kern="1200" dirty="0" smtClean="0">
                    <a:latin typeface="Arial" pitchFamily="34" charset="0"/>
                    <a:cs typeface="Arial" pitchFamily="34" charset="0"/>
                  </a:rPr>
                  <a:t>не менее</a:t>
                </a:r>
                <a:r>
                  <a:rPr lang="en-US" sz="2400" b="1" i="1" kern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i="1" kern="1200" dirty="0" smtClean="0">
                    <a:latin typeface="Arial" pitchFamily="34" charset="0"/>
                    <a:cs typeface="Arial" pitchFamily="34" charset="0"/>
                  </a:rPr>
                  <a:t>80%)</a:t>
                </a:r>
                <a:endParaRPr lang="ru-RU" sz="2400" b="1" i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Полилиния 14"/>
              <p:cNvSpPr/>
              <p:nvPr/>
            </p:nvSpPr>
            <p:spPr>
              <a:xfrm>
                <a:off x="7308304" y="2060848"/>
                <a:ext cx="1368152" cy="1656184"/>
              </a:xfrm>
              <a:custGeom>
                <a:avLst/>
                <a:gdLst>
                  <a:gd name="connsiteX0" fmla="*/ 0 w 1356107"/>
                  <a:gd name="connsiteY0" fmla="*/ 0 h 2177521"/>
                  <a:gd name="connsiteX1" fmla="*/ 1356107 w 1356107"/>
                  <a:gd name="connsiteY1" fmla="*/ 0 h 2177521"/>
                  <a:gd name="connsiteX2" fmla="*/ 1356107 w 1356107"/>
                  <a:gd name="connsiteY2" fmla="*/ 2177521 h 2177521"/>
                  <a:gd name="connsiteX3" fmla="*/ 0 w 1356107"/>
                  <a:gd name="connsiteY3" fmla="*/ 2177521 h 2177521"/>
                  <a:gd name="connsiteX4" fmla="*/ 0 w 135610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107" h="2177521">
                    <a:moveTo>
                      <a:pt x="0" y="0"/>
                    </a:moveTo>
                    <a:lnTo>
                      <a:pt x="1356107" y="0"/>
                    </a:lnTo>
                    <a:lnTo>
                      <a:pt x="135610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i="1" kern="1200" dirty="0" smtClean="0">
                    <a:latin typeface="Arial" pitchFamily="34" charset="0"/>
                    <a:cs typeface="Arial" pitchFamily="34" charset="0"/>
                  </a:rPr>
                  <a:t>(не более </a:t>
                </a:r>
                <a:r>
                  <a:rPr lang="ru-RU" sz="2400" b="1" i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2400" b="1" i="1" kern="1200" dirty="0" smtClean="0">
                    <a:latin typeface="Arial" pitchFamily="34" charset="0"/>
                    <a:cs typeface="Arial" pitchFamily="34" charset="0"/>
                  </a:rPr>
                  <a:t>0%)</a:t>
                </a:r>
                <a:endParaRPr lang="ru-RU" sz="2400" b="1" i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95536" y="4293096"/>
              <a:ext cx="1512168" cy="504056"/>
            </a:xfrm>
            <a:prstGeom prst="homePlate">
              <a:avLst/>
            </a:prstGeom>
            <a:solidFill>
              <a:srgbClr val="F2F2F2">
                <a:alpha val="50196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rm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ФГТ</a:t>
              </a: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1259632" y="5445224"/>
            <a:ext cx="432048" cy="38496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олилиния 14"/>
          <p:cNvSpPr/>
          <p:nvPr/>
        </p:nvSpPr>
        <p:spPr>
          <a:xfrm>
            <a:off x="8316416" y="5445224"/>
            <a:ext cx="440432" cy="431973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основной образовательной программы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6552728" cy="44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412776"/>
            <a:ext cx="1169551" cy="4824536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pc="200" dirty="0" smtClean="0">
                <a:latin typeface="Arial" pitchFamily="34" charset="0"/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spc="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pc="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spc="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образовательного процесса</a:t>
            </a:r>
            <a:endParaRPr lang="ru-RU" spc="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48264" y="1412776"/>
            <a:ext cx="504056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основной образовательной программы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Целевой раздел </a:t>
            </a:r>
            <a:r>
              <a:rPr lang="ru-RU" dirty="0"/>
              <a:t>программы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48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844824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Целевой раздел программы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844824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79512" y="1556792"/>
            <a:ext cx="4392488" cy="122413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ФЕДЕРАЛЬНЫЙ ЗАКОН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9574" y="1656500"/>
            <a:ext cx="1965923" cy="10524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Общее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628800"/>
            <a:ext cx="1965923" cy="1089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628800"/>
            <a:ext cx="1965923" cy="10895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Дополни-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тельное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628800"/>
            <a:ext cx="1915717" cy="10895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обучение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716016" y="2924944"/>
            <a:ext cx="2023567" cy="2076299"/>
            <a:chOff x="4716016" y="2924944"/>
            <a:chExt cx="2023567" cy="2076299"/>
          </a:xfrm>
        </p:grpSpPr>
        <p:sp>
          <p:nvSpPr>
            <p:cNvPr id="12" name="TextBox 11"/>
            <p:cNvSpPr txBox="1"/>
            <p:nvPr/>
          </p:nvSpPr>
          <p:spPr>
            <a:xfrm>
              <a:off x="4716016" y="2924944"/>
              <a:ext cx="2023567" cy="10801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детей и взрослых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4161013"/>
              <a:ext cx="1986698" cy="8402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rmAutofit fontScale="92500"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pPr>
                <a:lnSpc>
                  <a:spcPct val="90000"/>
                </a:lnSpc>
              </a:pP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профессиональ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>
                <a:lnSpc>
                  <a:spcPct val="90000"/>
                </a:lnSpc>
              </a:pP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ное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образование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16184" y="2910077"/>
            <a:ext cx="4111801" cy="3615267"/>
            <a:chOff x="316184" y="2910077"/>
            <a:chExt cx="4111801" cy="3615267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316184" y="2910077"/>
              <a:ext cx="1951560" cy="2982062"/>
              <a:chOff x="316184" y="2910077"/>
              <a:chExt cx="1951560" cy="298206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16185" y="2910077"/>
                <a:ext cx="1951559" cy="5909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  <a:buAutoNum type="arabicParenR"/>
                </a:pP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Дошкольное</a:t>
                </a:r>
                <a:b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(ДО)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2245" y="3717032"/>
                <a:ext cx="1945499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Начальное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общее</a:t>
                </a:r>
                <a:endPara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2246" y="4509120"/>
                <a:ext cx="1945498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Основное 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общее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6184" y="5301208"/>
                <a:ext cx="1951559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4) Среднее 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общее</a:t>
                </a: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123728" y="3356992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2123728" y="4221088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2123728" y="5013176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21"/>
            <p:cNvGrpSpPr/>
            <p:nvPr/>
          </p:nvGrpSpPr>
          <p:grpSpPr>
            <a:xfrm>
              <a:off x="2479251" y="2924944"/>
              <a:ext cx="1948734" cy="3600400"/>
              <a:chOff x="2479251" y="2924944"/>
              <a:chExt cx="1948734" cy="36004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479251" y="2924944"/>
                <a:ext cx="1948733" cy="8402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>
                  <a:lnSpc>
                    <a:spcPct val="90000"/>
                  </a:lnSpc>
                  <a:buAutoNum type="arabicParenR"/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Среднее про-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b="1" dirty="0" err="1" smtClean="0">
                    <a:latin typeface="Arial" pitchFamily="34" charset="0"/>
                    <a:cs typeface="Arial" pitchFamily="34" charset="0"/>
                  </a:rPr>
                  <a:t>фессиональ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b="1" dirty="0" err="1" smtClean="0">
                    <a:latin typeface="Arial" pitchFamily="34" charset="0"/>
                    <a:cs typeface="Arial" pitchFamily="34" charset="0"/>
                  </a:rPr>
                  <a:t>ное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83768" y="3893026"/>
                <a:ext cx="1944216" cy="5909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Высшее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600" dirty="0" err="1" smtClean="0">
                    <a:latin typeface="Arial" pitchFamily="34" charset="0"/>
                    <a:cs typeface="Arial" pitchFamily="34" charset="0"/>
                  </a:rPr>
                  <a:t>бакалавриат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3769" y="4588386"/>
                <a:ext cx="1944216" cy="7848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Высшее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600" dirty="0" err="1" smtClean="0">
                    <a:latin typeface="Arial" pitchFamily="34" charset="0"/>
                    <a:cs typeface="Arial" pitchFamily="34" charset="0"/>
                  </a:rPr>
                  <a:t>специалитет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    магистратура)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83769" y="5518915"/>
                <a:ext cx="1944215" cy="1006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4) Высшее</a:t>
                </a:r>
                <a:b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(подготовка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кадров высшей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квалификации)</a:t>
                </a:r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283968" y="3501008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4283968" y="4365104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4283968" y="522920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 flipH="1">
            <a:off x="6804248" y="5445224"/>
            <a:ext cx="2016225" cy="1123712"/>
          </a:xfrm>
          <a:prstGeom prst="wedgeRoundRectCallout">
            <a:avLst>
              <a:gd name="adj1" fmla="val 40186"/>
              <a:gd name="adj2" fmla="val -726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основной образовательной программы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412776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ОП, формируемая участниками образовательных отношений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395537" y="1772816"/>
          <a:ext cx="82809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3086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Содержательный раздел ООП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коррекционной работы</a:t>
            </a:r>
            <a:br>
              <a:rPr lang="ru-RU" dirty="0" smtClean="0"/>
            </a:br>
            <a:r>
              <a:rPr lang="ru-RU" dirty="0" smtClean="0"/>
              <a:t>и/или инклюзивного образования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 smtClean="0"/>
              <a:t>Включается</a:t>
            </a:r>
            <a:r>
              <a:rPr lang="ru-RU" dirty="0" smtClean="0"/>
              <a:t> в Программу, если планируется её освоение детьми с ОВЗ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/>
              <a:t>Содержит</a:t>
            </a:r>
            <a:r>
              <a:rPr lang="ru-RU" dirty="0" smtClean="0"/>
              <a:t> специальные условия для получения образования детьми с ОВЗ, в том числе:</a:t>
            </a:r>
          </a:p>
          <a:p>
            <a:pPr marL="521208" lvl="3">
              <a:spcBef>
                <a:spcPts val="0"/>
              </a:spcBef>
            </a:pPr>
            <a:r>
              <a:rPr lang="ru-RU" sz="2600" dirty="0" smtClean="0"/>
              <a:t>механизмы адаптации Программы для указанных детей</a:t>
            </a:r>
          </a:p>
          <a:p>
            <a:pPr marL="521208" lvl="3">
              <a:spcBef>
                <a:spcPts val="0"/>
              </a:spcBef>
            </a:pPr>
            <a:r>
              <a:rPr lang="ru-RU" sz="2600" dirty="0" smtClean="0"/>
              <a:t>использование специальных образовательных программ и методов, методических пособий и дидактических материалов</a:t>
            </a:r>
          </a:p>
          <a:p>
            <a:pPr marL="521208" lvl="3">
              <a:spcBef>
                <a:spcPts val="0"/>
              </a:spcBef>
            </a:pPr>
            <a:r>
              <a:rPr lang="ru-RU" sz="2600" dirty="0" smtClean="0"/>
              <a:t>проведение групповых и индивидуальных коррекционных занятий</a:t>
            </a:r>
          </a:p>
          <a:p>
            <a:pPr marL="521208" lvl="3">
              <a:spcBef>
                <a:spcPts val="0"/>
              </a:spcBef>
            </a:pPr>
            <a:r>
              <a:rPr lang="ru-RU" sz="2600" dirty="0" smtClean="0"/>
              <a:t>осуществление квалифицированной коррекции нарушений развития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b="1" dirty="0" smtClean="0"/>
              <a:t>Направлено на: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обеспечение коррекции нарушений развития, оказание детям квалифицированной помощи в освоении Программы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освоение детьми с ОВЗ Программы, их разностороннее развитие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086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Содержательный раздел ООП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основной образовательной программы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53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Обязательная часть </a:t>
            </a:r>
            <a:r>
              <a:rPr lang="ru-RU" dirty="0" smtClean="0"/>
              <a:t>представлена развёрнуто:</a:t>
            </a:r>
          </a:p>
          <a:p>
            <a:pPr lvl="1"/>
            <a:r>
              <a:rPr lang="ru-RU" dirty="0" smtClean="0"/>
              <a:t>Целевой раздел</a:t>
            </a:r>
          </a:p>
          <a:p>
            <a:pPr lvl="1"/>
            <a:r>
              <a:rPr lang="ru-RU" dirty="0" smtClean="0"/>
              <a:t>Содержательный раздел</a:t>
            </a:r>
          </a:p>
          <a:p>
            <a:pPr lvl="1"/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Обязательная часть </a:t>
            </a:r>
            <a:r>
              <a:rPr lang="ru-RU" dirty="0" smtClean="0"/>
              <a:t>оформляется в виде ссылки на соответствующую Примерную программу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Программы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506634"/>
            <a:ext cx="4041648" cy="1130278"/>
          </a:xfrm>
        </p:spPr>
        <p:txBody>
          <a:bodyPr/>
          <a:lstStyle/>
          <a:p>
            <a:pPr algn="ctr"/>
            <a:r>
              <a:rPr lang="ru-RU" sz="2000" dirty="0" smtClean="0"/>
              <a:t>ООП </a:t>
            </a:r>
            <a:r>
              <a:rPr lang="ru-RU" sz="2000" u="sng" dirty="0" smtClean="0"/>
              <a:t>не соответствует </a:t>
            </a:r>
            <a:r>
              <a:rPr lang="ru-RU" sz="2000" dirty="0" smtClean="0"/>
              <a:t>содержанию одной</a:t>
            </a:r>
            <a:br>
              <a:rPr lang="ru-RU" sz="2000" dirty="0" smtClean="0"/>
            </a:br>
            <a:r>
              <a:rPr lang="ru-RU" sz="2000" dirty="0" smtClean="0"/>
              <a:t>из Примерных программ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1506634"/>
            <a:ext cx="4041775" cy="1130278"/>
          </a:xfrm>
          <a:solidFill>
            <a:schemeClr val="accent4">
              <a:lumMod val="60000"/>
              <a:lumOff val="40000"/>
              <a:alpha val="25000"/>
            </a:schemeClr>
          </a:solidFill>
        </p:spPr>
        <p:txBody>
          <a:bodyPr/>
          <a:lstStyle/>
          <a:p>
            <a:pPr algn="ctr"/>
            <a:r>
              <a:rPr lang="ru-RU" sz="2000" dirty="0" smtClean="0"/>
              <a:t>ООП </a:t>
            </a:r>
            <a:r>
              <a:rPr lang="ru-RU" sz="2000" u="sng" dirty="0" smtClean="0"/>
              <a:t>соответствует</a:t>
            </a:r>
            <a:br>
              <a:rPr lang="ru-RU" sz="2000" u="sng" dirty="0" smtClean="0"/>
            </a:br>
            <a:r>
              <a:rPr lang="ru-RU" sz="2000" dirty="0" smtClean="0"/>
              <a:t>содержанию одной</a:t>
            </a:r>
            <a:br>
              <a:rPr lang="ru-RU" sz="2000" dirty="0" smtClean="0"/>
            </a:br>
            <a:r>
              <a:rPr lang="ru-RU" sz="2000" dirty="0" smtClean="0"/>
              <a:t>из Примерных программ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539552" y="4653136"/>
            <a:ext cx="8208912" cy="141831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rmAutofit fontScale="92500" lnSpcReduction="10000"/>
          </a:bodyPr>
          <a:lstStyle/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b="1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Часть Программы, формируемая участниками образовательных отношений, </a:t>
            </a:r>
            <a: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может быть представлена в виде ссылок</a:t>
            </a:r>
            <a:b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на соответствующую методическую литературу, </a:t>
            </a:r>
            <a:r>
              <a:rPr lang="ru-RU" sz="2000" u="sng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позволяющую ознакомиться с содержанием</a:t>
            </a:r>
            <a: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 парциальных программ, методик,</a:t>
            </a:r>
            <a:b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rPr>
              <a:t>форм организации образовательной работы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Дополнительный раздел Программы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88840"/>
            <a:ext cx="698477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 lnSpcReduction="1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600" y="378904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76056" y="3820398"/>
            <a:ext cx="3240360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краткой презентации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Возрастные и иные </a:t>
            </a:r>
            <a:r>
              <a:rPr lang="ru-RU" b="1" dirty="0" smtClean="0"/>
              <a:t>категории детей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 которых ориентирована Программа,</a:t>
            </a:r>
            <a:br>
              <a:rPr lang="ru-RU" dirty="0" smtClean="0"/>
            </a:br>
            <a:r>
              <a:rPr lang="ru-RU" dirty="0" smtClean="0"/>
              <a:t>в том числе категории детей с ОВЗ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Используемые</a:t>
            </a:r>
            <a:r>
              <a:rPr lang="ru-RU" b="1" dirty="0" smtClean="0"/>
              <a:t> Примерные программы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b="1" dirty="0" smtClean="0"/>
              <a:t>Характеристика взаимодействия </a:t>
            </a:r>
            <a:r>
              <a:rPr lang="ru-RU" dirty="0" smtClean="0"/>
              <a:t>педагогического коллектива </a:t>
            </a:r>
            <a:r>
              <a:rPr lang="ru-RU" b="1" dirty="0" smtClean="0"/>
              <a:t>с семьями </a:t>
            </a:r>
            <a:r>
              <a:rPr lang="ru-RU" dirty="0" smtClean="0"/>
              <a:t>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. ТРЕБОВАНИЯ К УСЛОВИЯМ</a:t>
            </a:r>
            <a:br>
              <a:rPr lang="ru-RU" dirty="0" smtClean="0"/>
            </a:br>
            <a:r>
              <a:rPr lang="ru-RU" dirty="0" smtClean="0"/>
              <a:t>     РЕАЛИЗАЦИИ ООП ДО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2133600"/>
            <a:ext cx="7772400" cy="13620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348828" y="4028083"/>
            <a:ext cx="2205262" cy="220526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653" tIns="335653" rIns="335653" bIns="335653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660061" y="3789040"/>
            <a:ext cx="3232219" cy="2179673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464"/>
              <a:ext cx="18207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2248" y="4292714"/>
              <a:ext cx="2577163" cy="1675999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568" tIns="79568" rIns="79568" bIns="79568" numCol="1" spcCol="1270" anchor="b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kern="1200" dirty="0" err="1" smtClean="0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 среда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4" name="Группа 23"/>
          <p:cNvGrpSpPr/>
          <p:nvPr/>
        </p:nvGrpSpPr>
        <p:grpSpPr>
          <a:xfrm>
            <a:off x="5018814" y="1628800"/>
            <a:ext cx="2937362" cy="224055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515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финансовые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3403959" y="980728"/>
            <a:ext cx="2094999" cy="294849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2183" y="2765700"/>
              <a:ext cx="1698551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267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1" name="Группа 20"/>
          <p:cNvGrpSpPr/>
          <p:nvPr/>
        </p:nvGrpSpPr>
        <p:grpSpPr>
          <a:xfrm>
            <a:off x="827584" y="1700808"/>
            <a:ext cx="2382818" cy="2862551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592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5403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2" name="Группа 21"/>
          <p:cNvGrpSpPr/>
          <p:nvPr/>
        </p:nvGrpSpPr>
        <p:grpSpPr>
          <a:xfrm>
            <a:off x="251520" y="3789040"/>
            <a:ext cx="3005974" cy="2179673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8226" y="4816464"/>
              <a:ext cx="15692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727" y="429271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59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9429" y="1988840"/>
            <a:ext cx="8425043" cy="3924504"/>
            <a:chOff x="323424" y="1232688"/>
            <a:chExt cx="8425043" cy="392450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34422" y="2492896"/>
              <a:ext cx="7814045" cy="2664296"/>
              <a:chOff x="402460" y="3384213"/>
              <a:chExt cx="2144638" cy="167592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580652" y="3384213"/>
                <a:ext cx="1966446" cy="16759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402460" y="3433299"/>
                <a:ext cx="2105111" cy="15777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b" anchorCtr="0">
                <a:noAutofit/>
              </a:bodyPr>
              <a:lstStyle/>
              <a:p>
                <a:pPr lvl="0" algn="r" defTabSz="800100">
                  <a:spcBef>
                    <a:spcPct val="0"/>
                  </a:spcBef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Требования </a:t>
                </a:r>
              </a:p>
              <a:p>
                <a:pPr lvl="0" algn="r" defTabSz="800100">
                  <a:spcBef>
                    <a:spcPct val="0"/>
                  </a:spcBef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к психолого-педагогическим условиям реализации ООП ДО</a:t>
                </a:r>
                <a:endParaRPr lang="ru-RU" sz="28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23424" y="1232688"/>
              <a:ext cx="4212571" cy="280838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>ФЕДЕРАЛЬНЫЙ ЗАКОН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завершённый цикл образования, характеризующийся определённой </a:t>
            </a:r>
            <a:r>
              <a:rPr lang="ru-RU" b="1" dirty="0" smtClean="0"/>
              <a:t>единой</a:t>
            </a:r>
            <a:r>
              <a:rPr lang="ru-RU" dirty="0" smtClean="0"/>
              <a:t> совокупностью требований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63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3200" dirty="0" smtClean="0"/>
              <a:t>Оценка индивидуального развития детей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64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67544" y="1246259"/>
          <a:ext cx="8229600" cy="460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096344"/>
                <a:gridCol w="3178696"/>
              </a:tblGrid>
              <a:tr h="3841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Педагогическая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Психологическая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62938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Назначение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Оценка индивидуального развития детей, связанная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с оценкой эффективности педагогических действий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и лежащая в основе их дальнейшего планирования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Выявление и изучение индивидуально ‑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психологи-ческих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особенностей детей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(используется при необходимости)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628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Кто проводит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Педагогический работник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Квалифицированный специалист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361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Использование полученных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результатов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Исключительно для решения образовательных задач: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индивидуализации образования и оптимизации работы с группой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Для решения задач психологического сопровождения и проведения квалифицированной коррекции развития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33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Участие ребёнка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i="0" dirty="0" smtClean="0">
                          <a:latin typeface="Calibri" pitchFamily="34" charset="0"/>
                        </a:rPr>
                        <a:t>Свободное</a:t>
                      </a:r>
                      <a:endParaRPr lang="ru-RU" i="0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Допускается только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с согласия родителей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Условия, необходимые для создания социальной ситуации развития детей </a:t>
            </a:r>
            <a:r>
              <a:rPr lang="ru-RU" sz="2400" b="1" dirty="0" smtClean="0"/>
              <a:t>(основные компетенции педагогических работников)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65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Условия, необходимые для создания социальной ситуации развития детей </a:t>
            </a:r>
            <a:r>
              <a:rPr lang="ru-RU" sz="2200" b="1" dirty="0" smtClean="0"/>
              <a:t>(основные компетенции педагогических работников) 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66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Условия, необходимые для создания социальной ситуации развития детей </a:t>
            </a:r>
            <a:r>
              <a:rPr lang="ru-RU" sz="2400" b="1" dirty="0" smtClean="0"/>
              <a:t>(основные компетенции педагогических работников</a:t>
            </a:r>
            <a:r>
              <a:rPr lang="ru-RU" sz="2000" b="1" dirty="0" smtClean="0"/>
              <a:t>)  </a:t>
            </a:r>
            <a:r>
              <a:rPr lang="ru-RU" sz="2000" dirty="0" smtClean="0"/>
              <a:t>(продолжение)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67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457200" y="1628775"/>
          <a:ext cx="8229600" cy="482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Условия, необходимые для создания социальной ситуации развития детей </a:t>
            </a:r>
            <a:r>
              <a:rPr lang="ru-RU" sz="2200" b="1" dirty="0" smtClean="0"/>
              <a:t>(основные компетенции педагогических работников)</a:t>
            </a:r>
            <a:r>
              <a:rPr lang="ru-RU" sz="2000" b="1" dirty="0" smtClean="0"/>
              <a:t>  </a:t>
            </a:r>
            <a:r>
              <a:rPr lang="ru-RU" sz="2000" dirty="0" smtClean="0"/>
              <a:t>(продолжение)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Условия, необходимые для создания социальной ситуации развития детей </a:t>
            </a:r>
            <a:r>
              <a:rPr lang="ru-RU" sz="2200" b="1" dirty="0" smtClean="0"/>
              <a:t>(основные компетенции педагогических работников)  </a:t>
            </a:r>
            <a:r>
              <a:rPr lang="ru-RU" sz="2000" dirty="0" smtClean="0"/>
              <a:t>(продолжение)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>ФЕДЕРАЛЬНЫЙ ЗАКОН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Совокупность обязательных требований</a:t>
            </a:r>
            <a:br>
              <a:rPr lang="ru-RU" dirty="0" smtClean="0"/>
            </a:br>
            <a:r>
              <a:rPr lang="ru-RU" dirty="0" smtClean="0"/>
              <a:t>к образованию определённого уровня, утверждённых федеральным органом исполнительной власти - 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В ДОО должны быть созданы условия для: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46856" y="1484784"/>
          <a:ext cx="8229600" cy="45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dirty="0" smtClean="0"/>
              <a:t>Условия для работы с детьми с ОВЗ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71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Организация должна создавать</a:t>
            </a:r>
            <a:br>
              <a:rPr lang="ru-RU" sz="3200" dirty="0" smtClean="0"/>
            </a:br>
            <a:r>
              <a:rPr lang="ru-RU" sz="3200" dirty="0" smtClean="0"/>
              <a:t>возможности: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72</a:t>
            </a:fld>
            <a:endParaRPr lang="ru-RU"/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Максимально допустимый объём образовательной нагрузки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должен соответствовать санитарно - эпидемиологическим правилам и нормативам</a:t>
            </a:r>
            <a:br>
              <a:rPr lang="ru-RU" sz="2600" dirty="0" smtClean="0"/>
            </a:br>
            <a:r>
              <a:rPr lang="ru-RU" b="1" dirty="0" err="1" smtClean="0"/>
              <a:t>СанПиН</a:t>
            </a:r>
            <a:r>
              <a:rPr lang="ru-RU" b="1" dirty="0" smtClean="0"/>
              <a:t>  2.4.1.3049-13  "Санитарно-эпидемиологические требования</a:t>
            </a:r>
            <a:br>
              <a:rPr lang="ru-RU" b="1" dirty="0" smtClean="0"/>
            </a:br>
            <a:r>
              <a:rPr lang="ru-RU" b="1" dirty="0" smtClean="0"/>
              <a:t>к устройству, содержанию и организации режима работы дошкольных образовательных организаций"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sz="2600" dirty="0" smtClean="0"/>
              <a:t>утвержденным постановлением Главного государственного санитарного врача Российской Федерации от 15 мая 2013 г. № 26  (зарегистрировано Министерством юстиции Российской Федерации 29 мая 2013 г., регистрационный  № 28564)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691680" y="3177389"/>
            <a:ext cx="7128792" cy="26642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 развивающей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предметно-пространственной среде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ПРОСВЕЩЕНИЕ\Картинки разные\Детские_помещения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4248472" cy="319862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</a:t>
            </a:r>
            <a:r>
              <a:rPr lang="en-US" sz="2800" dirty="0" smtClean="0"/>
              <a:t> </a:t>
            </a:r>
            <a:r>
              <a:rPr lang="ru-RU" sz="2800" dirty="0" smtClean="0"/>
              <a:t>должна </a:t>
            </a:r>
            <a:r>
              <a:rPr lang="ru-RU" sz="2800" b="1" dirty="0" smtClean="0"/>
              <a:t>обеспечивать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</a:t>
            </a:r>
            <a:r>
              <a:rPr lang="en-US" sz="2800" dirty="0" smtClean="0"/>
              <a:t> </a:t>
            </a:r>
            <a:r>
              <a:rPr lang="ru-RU" sz="2800" dirty="0" smtClean="0"/>
              <a:t>должна </a:t>
            </a:r>
            <a:r>
              <a:rPr lang="ru-RU" sz="2800" b="1" dirty="0" smtClean="0"/>
              <a:t>обеспечивать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 должна </a:t>
            </a:r>
            <a:r>
              <a:rPr lang="ru-RU" sz="2800" b="1" dirty="0" smtClean="0"/>
              <a:t>обеспечивать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</a:t>
            </a:r>
            <a:r>
              <a:rPr lang="en-US" sz="2800" dirty="0" smtClean="0"/>
              <a:t> </a:t>
            </a:r>
            <a:r>
              <a:rPr lang="ru-RU" sz="2800" dirty="0" smtClean="0"/>
              <a:t>должна </a:t>
            </a:r>
            <a:r>
              <a:rPr lang="ru-RU" sz="2800" b="1" dirty="0" smtClean="0"/>
              <a:t>быть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buClr>
                <a:schemeClr val="accent1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насыщенной</a:t>
            </a:r>
          </a:p>
          <a:p>
            <a:pPr marL="852678" indent="-742950">
              <a:buClr>
                <a:schemeClr val="accent2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 marL="852678" indent="-742950"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</a:p>
          <a:p>
            <a:pPr marL="852678" indent="-742950">
              <a:buClr>
                <a:schemeClr val="accent4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</a:p>
          <a:p>
            <a:pPr marL="852678" indent="-742950">
              <a:buClr>
                <a:schemeClr val="accent5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</a:p>
          <a:p>
            <a:pPr marL="852678" indent="-742950">
              <a:buClr>
                <a:schemeClr val="accent6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556792"/>
          <a:ext cx="8229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497329" y="1268760"/>
            <a:ext cx="6606540" cy="5256584"/>
          </a:xfrm>
          <a:prstGeom prst="rightArrow">
            <a:avLst>
              <a:gd name="adj1" fmla="val 49481"/>
              <a:gd name="adj2" fmla="val 4564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915403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395" tIns="287395" rIns="287395" bIns="28739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200" kern="1200" dirty="0" smtClean="0">
                <a:latin typeface="Arial" pitchFamily="34" charset="0"/>
                <a:cs typeface="Arial" pitchFamily="34" charset="0"/>
              </a:rPr>
              <a:t>ФГТ  ДО</a:t>
            </a:r>
            <a:endParaRPr lang="ru-RU" sz="5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957528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395" tIns="287395" rIns="287395" bIns="28739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200" kern="1200" dirty="0" smtClean="0">
                <a:latin typeface="Arial" pitchFamily="34" charset="0"/>
                <a:cs typeface="Arial" pitchFamily="34" charset="0"/>
              </a:rPr>
              <a:t>ФГОС  ДО</a:t>
            </a:r>
            <a:endParaRPr lang="ru-RU" sz="5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9289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март 2010                              январь 201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1840" y="278092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287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 среды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82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457200" y="1878013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среды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84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51520" y="1695450"/>
          <a:ext cx="8394104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среды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среды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971600" y="2492896"/>
          <a:ext cx="73241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Компетенция ДОО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87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09936" y="1916832"/>
            <a:ext cx="7550496" cy="3744416"/>
            <a:chOff x="0" y="0"/>
            <a:chExt cx="7324128" cy="273630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324128" cy="27363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05680" y="164179"/>
              <a:ext cx="6912768" cy="2407948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</a:t>
              </a:r>
              <a:b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необходимые для реализации Программы</a:t>
              </a:r>
              <a:endParaRPr lang="ru-RU" sz="28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496" y="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 кадровым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8" descr="http://www.proza.ru/pics/2011/01/28/1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4176712" cy="278665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Реализация Программы обеспечивается кадрами: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861048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TLobanova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93" y="1556792"/>
            <a:ext cx="785941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Документы, устанавливающие квалификационные характеристики педагогических и учебно-вспомогательных работников: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3"/>
                </a:solidFill>
              </a:rPr>
              <a:t>Единый квалификационный справочник должностей руководителей, специалистов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и служащих</a:t>
            </a:r>
            <a:r>
              <a:rPr lang="ru-RU" dirty="0" smtClean="0"/>
              <a:t> </a:t>
            </a:r>
            <a:r>
              <a:rPr lang="ru-RU" sz="2400" dirty="0" smtClean="0"/>
              <a:t>(раздел «Квалификационные характеристики должностей работников образования»)</a:t>
            </a:r>
            <a:r>
              <a:rPr lang="ru-RU" dirty="0" smtClean="0"/>
              <a:t>, (зарегистрирован Министерством юстиции РФ</a:t>
            </a:r>
            <a:br>
              <a:rPr lang="ru-RU" dirty="0" smtClean="0"/>
            </a:br>
            <a:r>
              <a:rPr lang="ru-RU" dirty="0" smtClean="0"/>
              <a:t>6 октября 2010 г., регистрационный № 18638)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3"/>
                </a:solidFill>
              </a:rPr>
              <a:t>Изменения, внесённые приказом </a:t>
            </a:r>
            <a:r>
              <a:rPr lang="ru-RU" b="1" dirty="0" err="1" smtClean="0">
                <a:solidFill>
                  <a:schemeClr val="accent3"/>
                </a:solidFill>
              </a:rPr>
              <a:t>Минздравсоцразвития</a:t>
            </a:r>
            <a:r>
              <a:rPr lang="ru-RU" b="1" dirty="0" smtClean="0">
                <a:solidFill>
                  <a:schemeClr val="accent3"/>
                </a:solidFill>
              </a:rPr>
              <a:t> РФ</a:t>
            </a:r>
            <a:r>
              <a:rPr lang="ru-RU" dirty="0" smtClean="0"/>
              <a:t> от 31 мая 2011 г.</a:t>
            </a:r>
            <a:br>
              <a:rPr lang="ru-RU" dirty="0" smtClean="0"/>
            </a:br>
            <a:r>
              <a:rPr lang="ru-RU" dirty="0" smtClean="0"/>
              <a:t>№ 448н (зарегистрирован Министерством юстиции РФ 1 июля 2011 г., регистрационный</a:t>
            </a:r>
            <a:br>
              <a:rPr lang="ru-RU" dirty="0" smtClean="0"/>
            </a:br>
            <a:r>
              <a:rPr lang="ru-RU" dirty="0" smtClean="0"/>
              <a:t>№ 21240)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2420888"/>
            <a:ext cx="7776864" cy="2664296"/>
            <a:chOff x="0" y="0"/>
            <a:chExt cx="7324128" cy="273630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7324128" cy="2736304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0144" y="80144"/>
              <a:ext cx="7163840" cy="2576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Должностной состав и количество работников, необходимых для реализации Программы определяются её целями</a:t>
              </a:r>
              <a:br>
                <a:rPr lang="ru-RU" sz="28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и задачами, а также особенностями развития детей</a:t>
              </a:r>
              <a:endParaRPr lang="ru-RU" sz="2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496" y="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Кадровый состав при работе в группах </a:t>
            </a:r>
            <a:r>
              <a:rPr lang="ru-RU" sz="3200" b="1" dirty="0" smtClean="0"/>
              <a:t>для детей с ОВЗ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Дополнительно предусматриваются должности педагогических работников, имеющих соответствующую </a:t>
            </a:r>
            <a:r>
              <a:rPr lang="ru-RU" sz="2400" b="1" dirty="0" smtClean="0"/>
              <a:t>квалификацию</a:t>
            </a:r>
            <a:br>
              <a:rPr lang="ru-RU" sz="2400" b="1" dirty="0" smtClean="0"/>
            </a:br>
            <a:r>
              <a:rPr lang="ru-RU" sz="2400" dirty="0" smtClean="0"/>
              <a:t>для работы с данными ограничениями здоровья детей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/>
              <a:t>Рекомендуется предусматривать должности соответствующих педагогических работников </a:t>
            </a:r>
            <a:r>
              <a:rPr lang="ru-RU" sz="2200" b="1" dirty="0" smtClean="0"/>
              <a:t>для каждой группы</a:t>
            </a:r>
            <a:r>
              <a:rPr lang="ru-RU" sz="2200" dirty="0" smtClean="0"/>
              <a:t>, в которой находятся дети с ОВЗ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Кадровый состав при организации </a:t>
            </a:r>
            <a:r>
              <a:rPr lang="ru-RU" sz="3200" b="1" dirty="0" smtClean="0"/>
              <a:t>инклюзивного образования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При включении в группу </a:t>
            </a:r>
            <a:r>
              <a:rPr lang="ru-RU" sz="2200" b="1" dirty="0" smtClean="0">
                <a:solidFill>
                  <a:schemeClr val="accent3"/>
                </a:solidFill>
              </a:rPr>
              <a:t>детей с ОВЗ </a:t>
            </a:r>
            <a:r>
              <a:rPr lang="ru-RU" sz="2200" dirty="0" smtClean="0"/>
              <a:t>к реализации Программы должны быть привлечены </a:t>
            </a:r>
            <a:r>
              <a:rPr lang="ru-RU" sz="2200" b="1" dirty="0" smtClean="0"/>
              <a:t>дополнительные педагогические работники</a:t>
            </a:r>
            <a:r>
              <a:rPr lang="ru-RU" sz="2200" dirty="0" smtClean="0"/>
              <a:t>, имеющие соответствующую квалификацию для работы с данными ограничениями здоровья детей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sz="2000" dirty="0" smtClean="0"/>
              <a:t>Рекомендуется привлекать соответствующих педагогических работников </a:t>
            </a:r>
            <a:r>
              <a:rPr lang="ru-RU" sz="2000" b="1" dirty="0" smtClean="0"/>
              <a:t>для каждой группы</a:t>
            </a:r>
            <a:r>
              <a:rPr lang="ru-RU" sz="2000" dirty="0" smtClean="0"/>
              <a:t>, в которой организовано инклюзивное образование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/>
              <a:t>При включении в группу </a:t>
            </a:r>
            <a:r>
              <a:rPr lang="ru-RU" sz="2200" b="1" dirty="0" smtClean="0">
                <a:solidFill>
                  <a:schemeClr val="accent3"/>
                </a:solidFill>
              </a:rPr>
              <a:t>иных категорий детей, имеющих специальные образовательные потребности</a:t>
            </a:r>
            <a:r>
              <a:rPr lang="ru-RU" sz="2200" dirty="0" smtClean="0"/>
              <a:t>, в том числе находящихся в трудной жизненной ситуации, могут быть привлечены </a:t>
            </a:r>
            <a:r>
              <a:rPr lang="ru-RU" sz="2200" b="1" dirty="0" smtClean="0"/>
              <a:t>дополнительные педагогические работники</a:t>
            </a:r>
            <a:r>
              <a:rPr lang="ru-RU" sz="2200" dirty="0" smtClean="0"/>
              <a:t>, имеющие соответствующую квалификацию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4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к материально-техническим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94</a:t>
            </a:fld>
            <a:endParaRPr lang="ru-RU"/>
          </a:p>
        </p:txBody>
      </p:sp>
      <p:pic>
        <p:nvPicPr>
          <p:cNvPr id="8" name="Picture 6" descr="http://img0.liveinternet.ru/images/attach/c/5/92/177/92177630_4565946_k_1_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988840"/>
            <a:ext cx="3816424" cy="286452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к материально-техническим условиям </a:t>
            </a:r>
            <a:r>
              <a:rPr lang="ru-RU" sz="3200" b="1" dirty="0" smtClean="0"/>
              <a:t>включают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 с </a:t>
            </a:r>
            <a:r>
              <a:rPr lang="ru-RU" b="1" dirty="0" err="1" smtClean="0">
                <a:solidFill>
                  <a:schemeClr val="accent3"/>
                </a:solidFill>
              </a:rPr>
              <a:t>СанПиН</a:t>
            </a:r>
            <a:endParaRPr lang="ru-RU" b="1" dirty="0" smtClean="0">
              <a:solidFill>
                <a:schemeClr val="accent3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b="1" dirty="0" smtClean="0">
                <a:solidFill>
                  <a:schemeClr val="accent3"/>
                </a:solidFill>
              </a:rPr>
              <a:t>правилами пожарной безопасности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средствам обучения и воспитания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соответствии с возрастом и индивидуальными особенностями развития детей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оснащенности помещений </a:t>
            </a:r>
            <a:r>
              <a:rPr lang="ru-RU" dirty="0" smtClean="0"/>
              <a:t>развивающей предметно-пространственной средой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материально-техническому обеспечению программы </a:t>
            </a:r>
            <a:r>
              <a:rPr lang="ru-RU" dirty="0" smtClean="0"/>
              <a:t>(учебно-методический комплект, оборудование, оснащение)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5">
              <a:lumMod val="75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49190" y="1144843"/>
              <a:ext cx="2024660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 финансовым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4" descr="http://www.bolshoyvopros.ru/files/users/images/63/7f/637fdf6934b8d6902d9d87626df981f5.jpg"/>
          <p:cNvPicPr>
            <a:picLocks noChangeAspect="1" noChangeArrowheads="1"/>
          </p:cNvPicPr>
          <p:nvPr/>
        </p:nvPicPr>
        <p:blipFill>
          <a:blip r:embed="rId2" cstate="print"/>
          <a:srcRect t="2877" r="4498" b="9893"/>
          <a:stretch>
            <a:fillRect/>
          </a:stretch>
        </p:blipFill>
        <p:spPr bwMode="auto">
          <a:xfrm>
            <a:off x="539552" y="1988840"/>
            <a:ext cx="4206784" cy="288032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Финансовые условия реализации Программы должны: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97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Финансирование реализации ООП ДО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ru-RU" dirty="0" smtClean="0"/>
              <a:t>Осуществляется в объёме </a:t>
            </a:r>
            <a:r>
              <a:rPr lang="ru-RU" b="1" dirty="0" smtClean="0">
                <a:solidFill>
                  <a:srgbClr val="FF6600"/>
                </a:solidFill>
              </a:rPr>
              <a:t>нормативов обеспечения государственных гарантий реализации прав на получение общедоступного и бесплатного дошкольного образования</a:t>
            </a:r>
            <a:r>
              <a:rPr lang="ru-RU" dirty="0" smtClean="0"/>
              <a:t>, определяемых органами государственной власти субъектов РФ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Указанные нормативы определяются в соответствии</a:t>
            </a:r>
            <a:br>
              <a:rPr lang="ru-RU" dirty="0" smtClean="0"/>
            </a:br>
            <a:r>
              <a:rPr lang="ru-RU" dirty="0" smtClean="0"/>
              <a:t>со Стандартом, с учётом:</a:t>
            </a:r>
          </a:p>
          <a:p>
            <a:pPr lvl="1"/>
            <a:r>
              <a:rPr lang="ru-RU" dirty="0" smtClean="0"/>
              <a:t>типа Организации</a:t>
            </a:r>
          </a:p>
          <a:p>
            <a:pPr lvl="1"/>
            <a:r>
              <a:rPr lang="ru-RU" dirty="0" smtClean="0"/>
              <a:t>специальных условий получения образования детьми с ОВЗ</a:t>
            </a:r>
          </a:p>
          <a:p>
            <a:pPr lvl="1"/>
            <a:r>
              <a:rPr lang="ru-RU" dirty="0" smtClean="0"/>
              <a:t>обеспечения дополнительного профессионального образования педагогических работников</a:t>
            </a:r>
          </a:p>
          <a:p>
            <a:pPr lvl="1"/>
            <a:r>
              <a:rPr lang="ru-RU" dirty="0" smtClean="0"/>
              <a:t>обеспечения безопасных условий обучения и воспитания, охраны здоровья детей</a:t>
            </a:r>
          </a:p>
          <a:p>
            <a:pPr lvl="1"/>
            <a:r>
              <a:rPr lang="ru-RU" dirty="0" smtClean="0"/>
              <a:t>направленности Программы, категории детей, форм обучения</a:t>
            </a:r>
            <a:br>
              <a:rPr lang="ru-RU" dirty="0" smtClean="0"/>
            </a:br>
            <a:r>
              <a:rPr lang="ru-RU" dirty="0" smtClean="0"/>
              <a:t>и иных особенностей образовательной деятельности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 smtClean="0"/>
              <a:t>Объём финансового обеспечения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Должен быть </a:t>
            </a:r>
            <a:r>
              <a:rPr lang="ru-RU" dirty="0" smtClean="0"/>
              <a:t>достаточным и необходимым для осуществления Организацией расходов:</a:t>
            </a:r>
          </a:p>
          <a:p>
            <a:pPr lvl="1"/>
            <a:r>
              <a:rPr lang="ru-RU" dirty="0" smtClean="0"/>
              <a:t>на оплату труда работников</a:t>
            </a:r>
          </a:p>
          <a:p>
            <a:pPr lvl="1"/>
            <a:r>
              <a:rPr lang="ru-RU" dirty="0" smtClean="0"/>
              <a:t>на средства обучения и воспитания, соответствующие материалы</a:t>
            </a:r>
          </a:p>
          <a:p>
            <a:pPr lvl="1"/>
            <a:r>
              <a:rPr lang="ru-RU" dirty="0" smtClean="0"/>
              <a:t>на дополнительное профессиональное образование руководящих и педагогических работников по профилю их деятельности</a:t>
            </a:r>
          </a:p>
          <a:p>
            <a:pPr lvl="1"/>
            <a:r>
              <a:rPr lang="ru-RU" dirty="0" smtClean="0"/>
              <a:t>иных, связанных с обеспечением реализации Программы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8049</TotalTime>
  <Words>5244</Words>
  <Application>Microsoft Office PowerPoint</Application>
  <PresentationFormat>Экран (4:3)</PresentationFormat>
  <Paragraphs>1040</Paragraphs>
  <Slides>128</Slides>
  <Notes>56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128</vt:i4>
      </vt:variant>
    </vt:vector>
  </HeadingPairs>
  <TitlesOfParts>
    <vt:vector size="129" baseType="lpstr">
      <vt:lpstr>Городская</vt:lpstr>
      <vt:lpstr>«ФГОС дошкольного образования. Особенности построения образовательного процесса в дошкольных образовательных организациях»</vt:lpstr>
      <vt:lpstr>Методическая помощь педагогам ДОО</vt:lpstr>
      <vt:lpstr>Вебинары  декабря на сайте издательства «Просвещение»</vt:lpstr>
      <vt:lpstr>Презентация PowerPoint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Стандартизация системы дошкольного образования</vt:lpstr>
      <vt:lpstr>Презентация PowerPoint</vt:lpstr>
      <vt:lpstr>Приказ №1155</vt:lpstr>
      <vt:lpstr>Стандартизация системы дошкольного образования</vt:lpstr>
      <vt:lpstr>ФГОС ДО.   Структура документа</vt:lpstr>
      <vt:lpstr> ФЕДЕРАЛЬНЫЙ ГОСУДАРСТВЕННЫЙ ОБРАЗОВАТЕЛЬНЫЙ СТАНДАРТ ДОШКОЛЬНОГО ОБРАЗОВАНИЯ </vt:lpstr>
      <vt:lpstr>Образовательная деятельность по Программе осуществляется :</vt:lpstr>
      <vt:lpstr>Статья 15. Сетевая форма реализации образовательных программ</vt:lpstr>
      <vt:lpstr>Документы, лежащие в основе разработки Стандарта</vt:lpstr>
      <vt:lpstr>Основные принципы Стандарта</vt:lpstr>
      <vt:lpstr>Основные принципы ДО</vt:lpstr>
      <vt:lpstr>Цели Стандарта</vt:lpstr>
      <vt:lpstr>Задачи Стандарта</vt:lpstr>
      <vt:lpstr>Задачи Стандарта (продолжение)</vt:lpstr>
      <vt:lpstr>Требования Стандарта</vt:lpstr>
      <vt:lpstr>  </vt:lpstr>
      <vt:lpstr>Закон об образовании</vt:lpstr>
      <vt:lpstr>ФГОС ДО</vt:lpstr>
      <vt:lpstr>Основная образовательная программа дошкольного образования (ООП)</vt:lpstr>
      <vt:lpstr>ФГОС. Образовательные области </vt:lpstr>
      <vt:lpstr>ФГТ. Образовательные области </vt:lpstr>
      <vt:lpstr>Образовательные области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Содержание образовательных областей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Части Программы</vt:lpstr>
      <vt:lpstr>Структура основной образовательной программы</vt:lpstr>
      <vt:lpstr>Структура основной образовательной программы</vt:lpstr>
      <vt:lpstr>Целевой раздел программы</vt:lpstr>
      <vt:lpstr>Целевой раздел программы</vt:lpstr>
      <vt:lpstr>Структура основной образовательной программы</vt:lpstr>
      <vt:lpstr>Часть ОП, формируемая участниками образовательных отношений</vt:lpstr>
      <vt:lpstr>Содержание коррекционной работы и/или инклюзивного образования</vt:lpstr>
      <vt:lpstr>Структура основной образовательной программы</vt:lpstr>
      <vt:lpstr>Оформление Программы</vt:lpstr>
      <vt:lpstr>Дополнительный раздел Программы</vt:lpstr>
      <vt:lpstr>Содержание краткой презентации</vt:lpstr>
      <vt:lpstr>  </vt:lpstr>
      <vt:lpstr>Презентация PowerPoint</vt:lpstr>
      <vt:lpstr>Презентация PowerPoint</vt:lpstr>
      <vt:lpstr>Психолого-педагогические условия реализации Программы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Оценка индивидуального развития детей</vt:lpstr>
      <vt:lpstr>Условия, необходимые для создания социальной ситуации развития детей (основные компетенции педагогических работников)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В ДОО должны быть созданы условия для:</vt:lpstr>
      <vt:lpstr>Условия для работы с детьми с ОВЗ</vt:lpstr>
      <vt:lpstr>Организация должна создавать возможности:</vt:lpstr>
      <vt:lpstr>Максимально допустимый объём образовательной нагрузки </vt:lpstr>
      <vt:lpstr>Презентация PowerPoint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</vt:lpstr>
      <vt:lpstr>Насыщенность среды</vt:lpstr>
      <vt:lpstr>Насыщенность среды (продолжение)</vt:lpstr>
      <vt:lpstr>Насыщенность среды (продолжение)</vt:lpstr>
      <vt:lpstr>Трансформируемость среды</vt:lpstr>
      <vt:lpstr>Полифункциональность среды</vt:lpstr>
      <vt:lpstr>Вариативность среды</vt:lpstr>
      <vt:lpstr>Доступность среды</vt:lpstr>
      <vt:lpstr>Безопасность среды</vt:lpstr>
      <vt:lpstr>Компетенция ДОО</vt:lpstr>
      <vt:lpstr>Презентация PowerPoint</vt:lpstr>
      <vt:lpstr>Реализация Программы обеспечивается кадрами:</vt:lpstr>
      <vt:lpstr>Документы, устанавливающие квалификационные характеристики педагогических и учебно-вспомогательных работников:</vt:lpstr>
      <vt:lpstr>Кадровый состав</vt:lpstr>
      <vt:lpstr>Кадровый состав при работе в группах для детей с ОВЗ</vt:lpstr>
      <vt:lpstr>Кадровый состав при организации инклюзивного образования</vt:lpstr>
      <vt:lpstr>Презентация PowerPoint</vt:lpstr>
      <vt:lpstr>Требования к материально-техническим условиям включают:</vt:lpstr>
      <vt:lpstr>Презентация PowerPoint</vt:lpstr>
      <vt:lpstr>Финансовые условия реализации Программы должны:</vt:lpstr>
      <vt:lpstr>Финансирование реализации ООП ДО </vt:lpstr>
      <vt:lpstr>Объём финансового обеспечения</vt:lpstr>
      <vt:lpstr>Расходы на средства обучения и воспитания:</vt:lpstr>
      <vt:lpstr>Уважаемые коллеги!  В сети Интернет размещён новый документ </vt:lpstr>
      <vt:lpstr>  </vt:lpstr>
      <vt:lpstr>Специфика дошкольного детства</vt:lpstr>
      <vt:lpstr>Специфика результатов освоения основной образовательной программы</vt:lpstr>
      <vt:lpstr>Целевые ориентиры дошкольного образования (ЦО)</vt:lpstr>
      <vt:lpstr>Целевые ориентиры НЕ МОГУТ служить основанием для:</vt:lpstr>
      <vt:lpstr>Целевые ориентиры поставлены для:</vt:lpstr>
      <vt:lpstr>Интегративные качества ребёнка 7 лет (ФГТ)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</vt:lpstr>
      <vt:lpstr>Целевые ориентиры образования в младенческом и раннем возрасте 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Федеральный закон РФ  «Об образовании в Российской Федерации» Глава 7. Общее образование</vt:lpstr>
      <vt:lpstr>Уровни и направления общего образования</vt:lpstr>
      <vt:lpstr>Требования Стандарта</vt:lpstr>
      <vt:lpstr>Преемственность дошкольного и начального общего образования</vt:lpstr>
      <vt:lpstr>Презентация PowerPoint</vt:lpstr>
      <vt:lpstr>Вебинары  декабря на сайте издательства «Просвещение»</vt:lpstr>
    </vt:vector>
  </TitlesOfParts>
  <Company>prosw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</dc:title>
  <dc:creator>Пользователь Windows</dc:creator>
  <cp:lastModifiedBy>Гульдар</cp:lastModifiedBy>
  <cp:revision>970</cp:revision>
  <dcterms:created xsi:type="dcterms:W3CDTF">2013-06-18T05:37:53Z</dcterms:created>
  <dcterms:modified xsi:type="dcterms:W3CDTF">2013-12-16T09:52:01Z</dcterms:modified>
</cp:coreProperties>
</file>